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3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8" r:id="rId6"/>
    <p:sldId id="260" r:id="rId7"/>
    <p:sldId id="291" r:id="rId8"/>
    <p:sldId id="263" r:id="rId9"/>
    <p:sldId id="264" r:id="rId10"/>
    <p:sldId id="266" r:id="rId11"/>
    <p:sldId id="267" r:id="rId12"/>
    <p:sldId id="268" r:id="rId13"/>
    <p:sldId id="270" r:id="rId14"/>
    <p:sldId id="272" r:id="rId15"/>
    <p:sldId id="307" r:id="rId16"/>
    <p:sldId id="308" r:id="rId17"/>
    <p:sldId id="309" r:id="rId18"/>
    <p:sldId id="310" r:id="rId19"/>
    <p:sldId id="281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95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F01928-5150-47A3-8118-6033752E1141}" v="1397" dt="2023-12-01T11:24:01.648"/>
    <p1510:client id="{A8EDC417-CD08-4D70-B836-2BD52728F2D5}" v="1874" dt="2023-12-01T11:50:00.3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508" y="28"/>
      </p:cViewPr>
      <p:guideLst>
        <p:guide orient="horz" pos="2160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itz Eickenbusch" userId="1ffb003f-4de3-4ba2-8e32-e003f20167d9" providerId="ADAL" clId="{98F01928-5150-47A3-8118-6033752E1141}"/>
    <pc:docChg chg="undo custSel delSld modSld modMainMaster">
      <pc:chgData name="Moritz Eickenbusch" userId="1ffb003f-4de3-4ba2-8e32-e003f20167d9" providerId="ADAL" clId="{98F01928-5150-47A3-8118-6033752E1141}" dt="2023-12-01T11:24:01.648" v="1361" actId="20577"/>
      <pc:docMkLst>
        <pc:docMk/>
      </pc:docMkLst>
      <pc:sldChg chg="addSp delSp modSp mod">
        <pc:chgData name="Moritz Eickenbusch" userId="1ffb003f-4de3-4ba2-8e32-e003f20167d9" providerId="ADAL" clId="{98F01928-5150-47A3-8118-6033752E1141}" dt="2023-12-01T11:23:47.093" v="1347"/>
        <pc:sldMkLst>
          <pc:docMk/>
          <pc:sldMk cId="2201153599" sldId="260"/>
        </pc:sldMkLst>
        <pc:graphicFrameChg chg="mod modGraphic">
          <ac:chgData name="Moritz Eickenbusch" userId="1ffb003f-4de3-4ba2-8e32-e003f20167d9" providerId="ADAL" clId="{98F01928-5150-47A3-8118-6033752E1141}" dt="2023-12-01T11:23:47.093" v="1347"/>
          <ac:graphicFrameMkLst>
            <pc:docMk/>
            <pc:sldMk cId="2201153599" sldId="260"/>
            <ac:graphicFrameMk id="4" creationId="{00000000-0000-0000-0000-000000000000}"/>
          </ac:graphicFrameMkLst>
        </pc:graphicFrameChg>
        <pc:graphicFrameChg chg="add del mod">
          <ac:chgData name="Moritz Eickenbusch" userId="1ffb003f-4de3-4ba2-8e32-e003f20167d9" providerId="ADAL" clId="{98F01928-5150-47A3-8118-6033752E1141}" dt="2023-12-01T11:12:18.099" v="1251"/>
          <ac:graphicFrameMkLst>
            <pc:docMk/>
            <pc:sldMk cId="2201153599" sldId="260"/>
            <ac:graphicFrameMk id="5" creationId="{7593837C-545E-C14D-D5B7-A15403EEB786}"/>
          </ac:graphicFrameMkLst>
        </pc:graphicFrameChg>
      </pc:sldChg>
      <pc:sldChg chg="modSp mod">
        <pc:chgData name="Moritz Eickenbusch" userId="1ffb003f-4de3-4ba2-8e32-e003f20167d9" providerId="ADAL" clId="{98F01928-5150-47A3-8118-6033752E1141}" dt="2023-11-30T11:32:12.502" v="175" actId="20577"/>
        <pc:sldMkLst>
          <pc:docMk/>
          <pc:sldMk cId="2310970021" sldId="266"/>
        </pc:sldMkLst>
        <pc:graphicFrameChg chg="mod modGraphic">
          <ac:chgData name="Moritz Eickenbusch" userId="1ffb003f-4de3-4ba2-8e32-e003f20167d9" providerId="ADAL" clId="{98F01928-5150-47A3-8118-6033752E1141}" dt="2023-11-30T11:32:12.502" v="175" actId="20577"/>
          <ac:graphicFrameMkLst>
            <pc:docMk/>
            <pc:sldMk cId="2310970021" sldId="266"/>
            <ac:graphicFrameMk id="4" creationId="{00000000-0000-0000-0000-000000000000}"/>
          </ac:graphicFrameMkLst>
        </pc:graphicFrameChg>
      </pc:sldChg>
      <pc:sldChg chg="modSp mod">
        <pc:chgData name="Moritz Eickenbusch" userId="1ffb003f-4de3-4ba2-8e32-e003f20167d9" providerId="ADAL" clId="{98F01928-5150-47A3-8118-6033752E1141}" dt="2023-11-30T11:27:29.972" v="148" actId="20577"/>
        <pc:sldMkLst>
          <pc:docMk/>
          <pc:sldMk cId="1207295838" sldId="268"/>
        </pc:sldMkLst>
        <pc:graphicFrameChg chg="mod modGraphic">
          <ac:chgData name="Moritz Eickenbusch" userId="1ffb003f-4de3-4ba2-8e32-e003f20167d9" providerId="ADAL" clId="{98F01928-5150-47A3-8118-6033752E1141}" dt="2023-11-30T11:27:29.972" v="148" actId="20577"/>
          <ac:graphicFrameMkLst>
            <pc:docMk/>
            <pc:sldMk cId="1207295838" sldId="268"/>
            <ac:graphicFrameMk id="4" creationId="{00000000-0000-0000-0000-000000000000}"/>
          </ac:graphicFrameMkLst>
        </pc:graphicFrameChg>
      </pc:sldChg>
      <pc:sldChg chg="addSp delSp modSp mod">
        <pc:chgData name="Moritz Eickenbusch" userId="1ffb003f-4de3-4ba2-8e32-e003f20167d9" providerId="ADAL" clId="{98F01928-5150-47A3-8118-6033752E1141}" dt="2023-11-30T11:40:12.623" v="402" actId="1076"/>
        <pc:sldMkLst>
          <pc:docMk/>
          <pc:sldMk cId="1785285154" sldId="272"/>
        </pc:sldMkLst>
        <pc:spChg chg="del">
          <ac:chgData name="Moritz Eickenbusch" userId="1ffb003f-4de3-4ba2-8e32-e003f20167d9" providerId="ADAL" clId="{98F01928-5150-47A3-8118-6033752E1141}" dt="2023-11-30T10:59:09.781" v="4" actId="478"/>
          <ac:spMkLst>
            <pc:docMk/>
            <pc:sldMk cId="1785285154" sldId="272"/>
            <ac:spMk id="2" creationId="{C375F105-02E4-989D-9516-796AAFABBEA8}"/>
          </ac:spMkLst>
        </pc:spChg>
        <pc:spChg chg="add del mod">
          <ac:chgData name="Moritz Eickenbusch" userId="1ffb003f-4de3-4ba2-8e32-e003f20167d9" providerId="ADAL" clId="{98F01928-5150-47A3-8118-6033752E1141}" dt="2023-11-30T11:28:34.417" v="152"/>
          <ac:spMkLst>
            <pc:docMk/>
            <pc:sldMk cId="1785285154" sldId="272"/>
            <ac:spMk id="3" creationId="{DA485938-3D17-8399-B1C5-CE88C8A77601}"/>
          </ac:spMkLst>
        </pc:spChg>
        <pc:spChg chg="add mod">
          <ac:chgData name="Moritz Eickenbusch" userId="1ffb003f-4de3-4ba2-8e32-e003f20167d9" providerId="ADAL" clId="{98F01928-5150-47A3-8118-6033752E1141}" dt="2023-11-30T11:40:12.623" v="402" actId="1076"/>
          <ac:spMkLst>
            <pc:docMk/>
            <pc:sldMk cId="1785285154" sldId="272"/>
            <ac:spMk id="5" creationId="{07645D79-E67E-3CFE-2E1C-7FD4CE13BCC9}"/>
          </ac:spMkLst>
        </pc:spChg>
        <pc:spChg chg="del">
          <ac:chgData name="Moritz Eickenbusch" userId="1ffb003f-4de3-4ba2-8e32-e003f20167d9" providerId="ADAL" clId="{98F01928-5150-47A3-8118-6033752E1141}" dt="2023-11-30T10:59:15.167" v="5" actId="478"/>
          <ac:spMkLst>
            <pc:docMk/>
            <pc:sldMk cId="1785285154" sldId="272"/>
            <ac:spMk id="8" creationId="{00000000-0000-0000-0000-000000000000}"/>
          </ac:spMkLst>
        </pc:spChg>
      </pc:sldChg>
      <pc:sldChg chg="modSp mod">
        <pc:chgData name="Moritz Eickenbusch" userId="1ffb003f-4de3-4ba2-8e32-e003f20167d9" providerId="ADAL" clId="{98F01928-5150-47A3-8118-6033752E1141}" dt="2023-11-30T11:42:45.762" v="409" actId="20577"/>
        <pc:sldMkLst>
          <pc:docMk/>
          <pc:sldMk cId="2497771958" sldId="276"/>
        </pc:sldMkLst>
        <pc:spChg chg="mod">
          <ac:chgData name="Moritz Eickenbusch" userId="1ffb003f-4de3-4ba2-8e32-e003f20167d9" providerId="ADAL" clId="{98F01928-5150-47A3-8118-6033752E1141}" dt="2023-11-30T11:42:45.762" v="409" actId="20577"/>
          <ac:spMkLst>
            <pc:docMk/>
            <pc:sldMk cId="2497771958" sldId="276"/>
            <ac:spMk id="2" creationId="{00000000-0000-0000-0000-000000000000}"/>
          </ac:spMkLst>
        </pc:spChg>
      </pc:sldChg>
      <pc:sldChg chg="addSp modSp mod">
        <pc:chgData name="Moritz Eickenbusch" userId="1ffb003f-4de3-4ba2-8e32-e003f20167d9" providerId="ADAL" clId="{98F01928-5150-47A3-8118-6033752E1141}" dt="2023-11-30T11:54:44.724" v="1024" actId="207"/>
        <pc:sldMkLst>
          <pc:docMk/>
          <pc:sldMk cId="1292150982" sldId="280"/>
        </pc:sldMkLst>
        <pc:spChg chg="mod">
          <ac:chgData name="Moritz Eickenbusch" userId="1ffb003f-4de3-4ba2-8e32-e003f20167d9" providerId="ADAL" clId="{98F01928-5150-47A3-8118-6033752E1141}" dt="2023-11-30T11:42:21.149" v="405" actId="20577"/>
          <ac:spMkLst>
            <pc:docMk/>
            <pc:sldMk cId="1292150982" sldId="280"/>
            <ac:spMk id="2" creationId="{00000000-0000-0000-0000-000000000000}"/>
          </ac:spMkLst>
        </pc:spChg>
        <pc:spChg chg="add mod">
          <ac:chgData name="Moritz Eickenbusch" userId="1ffb003f-4de3-4ba2-8e32-e003f20167d9" providerId="ADAL" clId="{98F01928-5150-47A3-8118-6033752E1141}" dt="2023-11-30T11:54:44.724" v="1024" actId="207"/>
          <ac:spMkLst>
            <pc:docMk/>
            <pc:sldMk cId="1292150982" sldId="280"/>
            <ac:spMk id="4" creationId="{4A5D60B9-DDB2-7E61-DA28-6807F184314E}"/>
          </ac:spMkLst>
        </pc:spChg>
      </pc:sldChg>
      <pc:sldChg chg="del">
        <pc:chgData name="Moritz Eickenbusch" userId="1ffb003f-4de3-4ba2-8e32-e003f20167d9" providerId="ADAL" clId="{98F01928-5150-47A3-8118-6033752E1141}" dt="2023-11-30T11:42:16.756" v="404" actId="2696"/>
        <pc:sldMkLst>
          <pc:docMk/>
          <pc:sldMk cId="781282242" sldId="284"/>
        </pc:sldMkLst>
      </pc:sldChg>
      <pc:sldChg chg="del">
        <pc:chgData name="Moritz Eickenbusch" userId="1ffb003f-4de3-4ba2-8e32-e003f20167d9" providerId="ADAL" clId="{98F01928-5150-47A3-8118-6033752E1141}" dt="2023-11-30T11:41:50.274" v="403" actId="2696"/>
        <pc:sldMkLst>
          <pc:docMk/>
          <pc:sldMk cId="1544425419" sldId="285"/>
        </pc:sldMkLst>
      </pc:sldChg>
      <pc:sldChg chg="addSp delSp modSp mod">
        <pc:chgData name="Moritz Eickenbusch" userId="1ffb003f-4de3-4ba2-8e32-e003f20167d9" providerId="ADAL" clId="{98F01928-5150-47A3-8118-6033752E1141}" dt="2023-11-30T13:05:26.370" v="1093" actId="1440"/>
        <pc:sldMkLst>
          <pc:docMk/>
          <pc:sldMk cId="73800463" sldId="290"/>
        </pc:sldMkLst>
        <pc:spChg chg="add mod">
          <ac:chgData name="Moritz Eickenbusch" userId="1ffb003f-4de3-4ba2-8e32-e003f20167d9" providerId="ADAL" clId="{98F01928-5150-47A3-8118-6033752E1141}" dt="2023-11-30T11:01:29.771" v="6"/>
          <ac:spMkLst>
            <pc:docMk/>
            <pc:sldMk cId="73800463" sldId="290"/>
            <ac:spMk id="2" creationId="{E8AB77C7-95BE-BE7D-7A23-0EF37676C0D9}"/>
          </ac:spMkLst>
        </pc:spChg>
        <pc:spChg chg="mod">
          <ac:chgData name="Moritz Eickenbusch" userId="1ffb003f-4de3-4ba2-8e32-e003f20167d9" providerId="ADAL" clId="{98F01928-5150-47A3-8118-6033752E1141}" dt="2023-11-30T11:44:16.260" v="413" actId="12"/>
          <ac:spMkLst>
            <pc:docMk/>
            <pc:sldMk cId="73800463" sldId="290"/>
            <ac:spMk id="4" creationId="{A4E0E257-4E8C-D3C8-FD30-DB1A2CA23C37}"/>
          </ac:spMkLst>
        </pc:spChg>
        <pc:picChg chg="del">
          <ac:chgData name="Moritz Eickenbusch" userId="1ffb003f-4de3-4ba2-8e32-e003f20167d9" providerId="ADAL" clId="{98F01928-5150-47A3-8118-6033752E1141}" dt="2023-11-30T13:01:37.681" v="1074" actId="478"/>
          <ac:picMkLst>
            <pc:docMk/>
            <pc:sldMk cId="73800463" sldId="290"/>
            <ac:picMk id="3" creationId="{5256B832-B2EC-681B-D0BC-0AE0EF446FBE}"/>
          </ac:picMkLst>
        </pc:picChg>
        <pc:picChg chg="add mod">
          <ac:chgData name="Moritz Eickenbusch" userId="1ffb003f-4de3-4ba2-8e32-e003f20167d9" providerId="ADAL" clId="{98F01928-5150-47A3-8118-6033752E1141}" dt="2023-11-30T13:05:23.841" v="1091" actId="1440"/>
          <ac:picMkLst>
            <pc:docMk/>
            <pc:sldMk cId="73800463" sldId="290"/>
            <ac:picMk id="6" creationId="{3C215C81-EF70-499F-8C77-1D5E4A83480A}"/>
          </ac:picMkLst>
        </pc:picChg>
        <pc:picChg chg="add mod">
          <ac:chgData name="Moritz Eickenbusch" userId="1ffb003f-4de3-4ba2-8e32-e003f20167d9" providerId="ADAL" clId="{98F01928-5150-47A3-8118-6033752E1141}" dt="2023-11-30T13:05:26.370" v="1093" actId="1440"/>
          <ac:picMkLst>
            <pc:docMk/>
            <pc:sldMk cId="73800463" sldId="290"/>
            <ac:picMk id="8" creationId="{B6738E9C-941A-BADB-6D55-2C718B673342}"/>
          </ac:picMkLst>
        </pc:picChg>
      </pc:sldChg>
      <pc:sldChg chg="modSp mod">
        <pc:chgData name="Moritz Eickenbusch" userId="1ffb003f-4de3-4ba2-8e32-e003f20167d9" providerId="ADAL" clId="{98F01928-5150-47A3-8118-6033752E1141}" dt="2023-12-01T11:24:01.648" v="1361" actId="20577"/>
        <pc:sldMkLst>
          <pc:docMk/>
          <pc:sldMk cId="1935722415" sldId="291"/>
        </pc:sldMkLst>
        <pc:graphicFrameChg chg="mod modGraphic">
          <ac:chgData name="Moritz Eickenbusch" userId="1ffb003f-4de3-4ba2-8e32-e003f20167d9" providerId="ADAL" clId="{98F01928-5150-47A3-8118-6033752E1141}" dt="2023-12-01T11:24:01.648" v="1361" actId="20577"/>
          <ac:graphicFrameMkLst>
            <pc:docMk/>
            <pc:sldMk cId="1935722415" sldId="291"/>
            <ac:graphicFrameMk id="4" creationId="{00000000-0000-0000-0000-000000000000}"/>
          </ac:graphicFrameMkLst>
        </pc:graphicFrameChg>
      </pc:sldChg>
      <pc:sldChg chg="mod">
        <pc:chgData name="Moritz Eickenbusch" userId="1ffb003f-4de3-4ba2-8e32-e003f20167d9" providerId="ADAL" clId="{98F01928-5150-47A3-8118-6033752E1141}" dt="2023-11-30T12:44:03.483" v="1073" actId="27918"/>
        <pc:sldMkLst>
          <pc:docMk/>
          <pc:sldMk cId="2469490538" sldId="306"/>
        </pc:sldMkLst>
      </pc:sldChg>
      <pc:sldMasterChg chg="modSp mod modSldLayout">
        <pc:chgData name="Moritz Eickenbusch" userId="1ffb003f-4de3-4ba2-8e32-e003f20167d9" providerId="ADAL" clId="{98F01928-5150-47A3-8118-6033752E1141}" dt="2023-12-01T11:03:37.468" v="1134" actId="478"/>
        <pc:sldMasterMkLst>
          <pc:docMk/>
          <pc:sldMasterMk cId="1640691764" sldId="2147483713"/>
        </pc:sldMasterMkLst>
        <pc:spChg chg="mod">
          <ac:chgData name="Moritz Eickenbusch" userId="1ffb003f-4de3-4ba2-8e32-e003f20167d9" providerId="ADAL" clId="{98F01928-5150-47A3-8118-6033752E1141}" dt="2023-12-01T11:01:42.794" v="1129" actId="108"/>
          <ac:spMkLst>
            <pc:docMk/>
            <pc:sldMasterMk cId="1640691764" sldId="2147483713"/>
            <ac:spMk id="2" creationId="{BFD000BA-8D72-5556-0D04-595D2F40E5DC}"/>
          </ac:spMkLst>
        </pc:spChg>
        <pc:sldLayoutChg chg="addSp delSp modSp">
          <pc:chgData name="Moritz Eickenbusch" userId="1ffb003f-4de3-4ba2-8e32-e003f20167d9" providerId="ADAL" clId="{98F01928-5150-47A3-8118-6033752E1141}" dt="2023-12-01T10:58:26.823" v="1101"/>
          <pc:sldLayoutMkLst>
            <pc:docMk/>
            <pc:sldMasterMk cId="1640691764" sldId="2147483713"/>
            <pc:sldLayoutMk cId="252820949" sldId="2147483693"/>
          </pc:sldLayoutMkLst>
          <pc:spChg chg="add del">
            <ac:chgData name="Moritz Eickenbusch" userId="1ffb003f-4de3-4ba2-8e32-e003f20167d9" providerId="ADAL" clId="{98F01928-5150-47A3-8118-6033752E1141}" dt="2023-12-01T10:51:24.773" v="1097" actId="11529"/>
            <ac:spMkLst>
              <pc:docMk/>
              <pc:sldMasterMk cId="1640691764" sldId="2147483713"/>
              <pc:sldLayoutMk cId="252820949" sldId="2147483693"/>
              <ac:spMk id="3" creationId="{C8302CA9-A739-E8FE-E477-CE9E32D90A79}"/>
            </ac:spMkLst>
          </pc:spChg>
          <pc:spChg chg="add del mod">
            <ac:chgData name="Moritz Eickenbusch" userId="1ffb003f-4de3-4ba2-8e32-e003f20167d9" providerId="ADAL" clId="{98F01928-5150-47A3-8118-6033752E1141}" dt="2023-12-01T10:51:24.773" v="1097" actId="11529"/>
            <ac:spMkLst>
              <pc:docMk/>
              <pc:sldMasterMk cId="1640691764" sldId="2147483713"/>
              <pc:sldLayoutMk cId="252820949" sldId="2147483693"/>
              <ac:spMk id="5" creationId="{4E83C46C-08C1-FE61-B66A-E430E5B4FDB2}"/>
            </ac:spMkLst>
          </pc:spChg>
          <pc:spChg chg="add mod">
            <ac:chgData name="Moritz Eickenbusch" userId="1ffb003f-4de3-4ba2-8e32-e003f20167d9" providerId="ADAL" clId="{98F01928-5150-47A3-8118-6033752E1141}" dt="2023-12-01T10:58:26.823" v="1101"/>
            <ac:spMkLst>
              <pc:docMk/>
              <pc:sldMasterMk cId="1640691764" sldId="2147483713"/>
              <pc:sldLayoutMk cId="252820949" sldId="2147483693"/>
              <ac:spMk id="6" creationId="{E92B22F2-46A3-7091-9497-26C5245A15FE}"/>
            </ac:spMkLst>
          </pc:spChg>
        </pc:sldLayoutChg>
        <pc:sldLayoutChg chg="addSp modSp">
          <pc:chgData name="Moritz Eickenbusch" userId="1ffb003f-4de3-4ba2-8e32-e003f20167d9" providerId="ADAL" clId="{98F01928-5150-47A3-8118-6033752E1141}" dt="2023-12-01T10:58:29.209" v="1102"/>
          <pc:sldLayoutMkLst>
            <pc:docMk/>
            <pc:sldMasterMk cId="1640691764" sldId="2147483713"/>
            <pc:sldLayoutMk cId="236170681" sldId="2147483694"/>
          </pc:sldLayoutMkLst>
          <pc:spChg chg="add mod">
            <ac:chgData name="Moritz Eickenbusch" userId="1ffb003f-4de3-4ba2-8e32-e003f20167d9" providerId="ADAL" clId="{98F01928-5150-47A3-8118-6033752E1141}" dt="2023-12-01T10:58:29.209" v="1102"/>
            <ac:spMkLst>
              <pc:docMk/>
              <pc:sldMasterMk cId="1640691764" sldId="2147483713"/>
              <pc:sldLayoutMk cId="236170681" sldId="2147483694"/>
              <ac:spMk id="5" creationId="{00AB5B29-B958-79F4-DEDE-C2727047607C}"/>
            </ac:spMkLst>
          </pc:spChg>
        </pc:sldLayoutChg>
        <pc:sldLayoutChg chg="addSp modSp">
          <pc:chgData name="Moritz Eickenbusch" userId="1ffb003f-4de3-4ba2-8e32-e003f20167d9" providerId="ADAL" clId="{98F01928-5150-47A3-8118-6033752E1141}" dt="2023-12-01T10:58:31.480" v="1103"/>
          <pc:sldLayoutMkLst>
            <pc:docMk/>
            <pc:sldMasterMk cId="1640691764" sldId="2147483713"/>
            <pc:sldLayoutMk cId="4031876124" sldId="2147483698"/>
          </pc:sldLayoutMkLst>
          <pc:spChg chg="add mod">
            <ac:chgData name="Moritz Eickenbusch" userId="1ffb003f-4de3-4ba2-8e32-e003f20167d9" providerId="ADAL" clId="{98F01928-5150-47A3-8118-6033752E1141}" dt="2023-12-01T10:58:31.480" v="1103"/>
            <ac:spMkLst>
              <pc:docMk/>
              <pc:sldMasterMk cId="1640691764" sldId="2147483713"/>
              <pc:sldLayoutMk cId="4031876124" sldId="2147483698"/>
              <ac:spMk id="3" creationId="{09959A71-6674-36A7-6066-367ABF5FA8C8}"/>
            </ac:spMkLst>
          </pc:spChg>
        </pc:sldLayoutChg>
        <pc:sldLayoutChg chg="addSp modSp">
          <pc:chgData name="Moritz Eickenbusch" userId="1ffb003f-4de3-4ba2-8e32-e003f20167d9" providerId="ADAL" clId="{98F01928-5150-47A3-8118-6033752E1141}" dt="2023-12-01T10:58:33.941" v="1104"/>
          <pc:sldLayoutMkLst>
            <pc:docMk/>
            <pc:sldMasterMk cId="1640691764" sldId="2147483713"/>
            <pc:sldLayoutMk cId="89418623" sldId="2147483700"/>
          </pc:sldLayoutMkLst>
          <pc:spChg chg="add mod">
            <ac:chgData name="Moritz Eickenbusch" userId="1ffb003f-4de3-4ba2-8e32-e003f20167d9" providerId="ADAL" clId="{98F01928-5150-47A3-8118-6033752E1141}" dt="2023-12-01T10:58:33.941" v="1104"/>
            <ac:spMkLst>
              <pc:docMk/>
              <pc:sldMasterMk cId="1640691764" sldId="2147483713"/>
              <pc:sldLayoutMk cId="89418623" sldId="2147483700"/>
              <ac:spMk id="3" creationId="{744B6C79-6E84-8B24-C6B4-14B1506D423E}"/>
            </ac:spMkLst>
          </pc:spChg>
        </pc:sldLayoutChg>
        <pc:sldLayoutChg chg="addSp modSp">
          <pc:chgData name="Moritz Eickenbusch" userId="1ffb003f-4de3-4ba2-8e32-e003f20167d9" providerId="ADAL" clId="{98F01928-5150-47A3-8118-6033752E1141}" dt="2023-12-01T10:58:35.690" v="1105"/>
          <pc:sldLayoutMkLst>
            <pc:docMk/>
            <pc:sldMasterMk cId="1640691764" sldId="2147483713"/>
            <pc:sldLayoutMk cId="3936623768" sldId="2147483702"/>
          </pc:sldLayoutMkLst>
          <pc:spChg chg="add mod">
            <ac:chgData name="Moritz Eickenbusch" userId="1ffb003f-4de3-4ba2-8e32-e003f20167d9" providerId="ADAL" clId="{98F01928-5150-47A3-8118-6033752E1141}" dt="2023-12-01T10:58:35.690" v="1105"/>
            <ac:spMkLst>
              <pc:docMk/>
              <pc:sldMasterMk cId="1640691764" sldId="2147483713"/>
              <pc:sldLayoutMk cId="3936623768" sldId="2147483702"/>
              <ac:spMk id="3" creationId="{1409560A-FD60-6FDB-907D-646CA7BDA9C2}"/>
            </ac:spMkLst>
          </pc:spChg>
        </pc:sldLayoutChg>
        <pc:sldLayoutChg chg="addSp modSp">
          <pc:chgData name="Moritz Eickenbusch" userId="1ffb003f-4de3-4ba2-8e32-e003f20167d9" providerId="ADAL" clId="{98F01928-5150-47A3-8118-6033752E1141}" dt="2023-12-01T10:58:37.653" v="1106"/>
          <pc:sldLayoutMkLst>
            <pc:docMk/>
            <pc:sldMasterMk cId="1640691764" sldId="2147483713"/>
            <pc:sldLayoutMk cId="2715682905" sldId="2147483704"/>
          </pc:sldLayoutMkLst>
          <pc:spChg chg="add mod">
            <ac:chgData name="Moritz Eickenbusch" userId="1ffb003f-4de3-4ba2-8e32-e003f20167d9" providerId="ADAL" clId="{98F01928-5150-47A3-8118-6033752E1141}" dt="2023-12-01T10:58:37.653" v="1106"/>
            <ac:spMkLst>
              <pc:docMk/>
              <pc:sldMasterMk cId="1640691764" sldId="2147483713"/>
              <pc:sldLayoutMk cId="2715682905" sldId="2147483704"/>
              <ac:spMk id="3" creationId="{ED64213C-868E-DC78-45BE-9FE765EF7CA1}"/>
            </ac:spMkLst>
          </pc:spChg>
        </pc:sldLayoutChg>
        <pc:sldLayoutChg chg="addSp modSp">
          <pc:chgData name="Moritz Eickenbusch" userId="1ffb003f-4de3-4ba2-8e32-e003f20167d9" providerId="ADAL" clId="{98F01928-5150-47A3-8118-6033752E1141}" dt="2023-12-01T10:58:40.288" v="1107"/>
          <pc:sldLayoutMkLst>
            <pc:docMk/>
            <pc:sldMasterMk cId="1640691764" sldId="2147483713"/>
            <pc:sldLayoutMk cId="3187840888" sldId="2147483706"/>
          </pc:sldLayoutMkLst>
          <pc:spChg chg="add mod">
            <ac:chgData name="Moritz Eickenbusch" userId="1ffb003f-4de3-4ba2-8e32-e003f20167d9" providerId="ADAL" clId="{98F01928-5150-47A3-8118-6033752E1141}" dt="2023-12-01T10:58:40.288" v="1107"/>
            <ac:spMkLst>
              <pc:docMk/>
              <pc:sldMasterMk cId="1640691764" sldId="2147483713"/>
              <pc:sldLayoutMk cId="3187840888" sldId="2147483706"/>
              <ac:spMk id="3" creationId="{7406ABB0-8E26-38B9-8451-A4EBC062E719}"/>
            </ac:spMkLst>
          </pc:spChg>
        </pc:sldLayoutChg>
        <pc:sldLayoutChg chg="addSp modSp">
          <pc:chgData name="Moritz Eickenbusch" userId="1ffb003f-4de3-4ba2-8e32-e003f20167d9" providerId="ADAL" clId="{98F01928-5150-47A3-8118-6033752E1141}" dt="2023-12-01T10:58:42.547" v="1108"/>
          <pc:sldLayoutMkLst>
            <pc:docMk/>
            <pc:sldMasterMk cId="1640691764" sldId="2147483713"/>
            <pc:sldLayoutMk cId="4111037531" sldId="2147483708"/>
          </pc:sldLayoutMkLst>
          <pc:spChg chg="add mod">
            <ac:chgData name="Moritz Eickenbusch" userId="1ffb003f-4de3-4ba2-8e32-e003f20167d9" providerId="ADAL" clId="{98F01928-5150-47A3-8118-6033752E1141}" dt="2023-12-01T10:58:42.547" v="1108"/>
            <ac:spMkLst>
              <pc:docMk/>
              <pc:sldMasterMk cId="1640691764" sldId="2147483713"/>
              <pc:sldLayoutMk cId="4111037531" sldId="2147483708"/>
              <ac:spMk id="3" creationId="{A096A538-15E1-8D24-DDC5-FA4C73E40692}"/>
            </ac:spMkLst>
          </pc:spChg>
        </pc:sldLayoutChg>
        <pc:sldLayoutChg chg="addSp delSp modSp mod">
          <pc:chgData name="Moritz Eickenbusch" userId="1ffb003f-4de3-4ba2-8e32-e003f20167d9" providerId="ADAL" clId="{98F01928-5150-47A3-8118-6033752E1141}" dt="2023-12-01T11:03:37.468" v="1134" actId="478"/>
          <pc:sldLayoutMkLst>
            <pc:docMk/>
            <pc:sldMasterMk cId="1640691764" sldId="2147483713"/>
            <pc:sldLayoutMk cId="466677847" sldId="2147483726"/>
          </pc:sldLayoutMkLst>
          <pc:spChg chg="add del mod">
            <ac:chgData name="Moritz Eickenbusch" userId="1ffb003f-4de3-4ba2-8e32-e003f20167d9" providerId="ADAL" clId="{98F01928-5150-47A3-8118-6033752E1141}" dt="2023-12-01T11:03:37.468" v="1134" actId="478"/>
            <ac:spMkLst>
              <pc:docMk/>
              <pc:sldMasterMk cId="1640691764" sldId="2147483713"/>
              <pc:sldLayoutMk cId="466677847" sldId="2147483726"/>
              <ac:spMk id="4" creationId="{3C5927C0-2924-DE66-68A2-5D98E8D34043}"/>
            </ac:spMkLst>
          </pc:spChg>
          <pc:spChg chg="add del mod">
            <ac:chgData name="Moritz Eickenbusch" userId="1ffb003f-4de3-4ba2-8e32-e003f20167d9" providerId="ADAL" clId="{98F01928-5150-47A3-8118-6033752E1141}" dt="2023-12-01T11:02:05.829" v="1132"/>
            <ac:spMkLst>
              <pc:docMk/>
              <pc:sldMasterMk cId="1640691764" sldId="2147483713"/>
              <pc:sldLayoutMk cId="466677847" sldId="2147483726"/>
              <ac:spMk id="5" creationId="{4EC48AE3-D732-AAC2-FC0A-A83F80CE6E77}"/>
            </ac:spMkLst>
          </pc:spChg>
        </pc:sldLayoutChg>
        <pc:sldLayoutChg chg="addSp modSp mod">
          <pc:chgData name="Moritz Eickenbusch" userId="1ffb003f-4de3-4ba2-8e32-e003f20167d9" providerId="ADAL" clId="{98F01928-5150-47A3-8118-6033752E1141}" dt="2023-12-01T11:01:04.627" v="1126" actId="6549"/>
          <pc:sldLayoutMkLst>
            <pc:docMk/>
            <pc:sldMasterMk cId="1640691764" sldId="2147483713"/>
            <pc:sldLayoutMk cId="884045524" sldId="2147483729"/>
          </pc:sldLayoutMkLst>
          <pc:spChg chg="mod">
            <ac:chgData name="Moritz Eickenbusch" userId="1ffb003f-4de3-4ba2-8e32-e003f20167d9" providerId="ADAL" clId="{98F01928-5150-47A3-8118-6033752E1141}" dt="2023-12-01T10:59:24.762" v="1114" actId="121"/>
            <ac:spMkLst>
              <pc:docMk/>
              <pc:sldMasterMk cId="1640691764" sldId="2147483713"/>
              <pc:sldLayoutMk cId="884045524" sldId="2147483729"/>
              <ac:spMk id="2" creationId="{F33D92ED-9A87-2026-1EA8-00543320CAE5}"/>
            </ac:spMkLst>
          </pc:spChg>
          <pc:spChg chg="add mod ord">
            <ac:chgData name="Moritz Eickenbusch" userId="1ffb003f-4de3-4ba2-8e32-e003f20167d9" providerId="ADAL" clId="{98F01928-5150-47A3-8118-6033752E1141}" dt="2023-12-01T11:01:04.627" v="1126" actId="6549"/>
            <ac:spMkLst>
              <pc:docMk/>
              <pc:sldMasterMk cId="1640691764" sldId="2147483713"/>
              <pc:sldLayoutMk cId="884045524" sldId="2147483729"/>
              <ac:spMk id="3" creationId="{6AD811EE-6488-86F4-AE46-7C9FFC3CFC5B}"/>
            </ac:spMkLst>
          </pc:spChg>
        </pc:sldLayoutChg>
      </pc:sldMasterChg>
    </pc:docChg>
  </pc:docChgLst>
  <pc:docChgLst>
    <pc:chgData name="Moritz Eickenbusch" userId="1ffb003f-4de3-4ba2-8e32-e003f20167d9" providerId="ADAL" clId="{A8219660-C21B-458D-A9BD-CEC17C3BA55F}"/>
    <pc:docChg chg="undo redo custSel addSld delSld modSld sldOrd modMainMaster">
      <pc:chgData name="Moritz Eickenbusch" userId="1ffb003f-4de3-4ba2-8e32-e003f20167d9" providerId="ADAL" clId="{A8219660-C21B-458D-A9BD-CEC17C3BA55F}" dt="2023-11-30T10:34:17.018" v="5712" actId="20577"/>
      <pc:docMkLst>
        <pc:docMk/>
      </pc:docMkLst>
      <pc:sldChg chg="addSp delSp modSp mod setBg">
        <pc:chgData name="Moritz Eickenbusch" userId="1ffb003f-4de3-4ba2-8e32-e003f20167d9" providerId="ADAL" clId="{A8219660-C21B-458D-A9BD-CEC17C3BA55F}" dt="2023-11-20T08:42:16.534" v="1597" actId="1076"/>
        <pc:sldMkLst>
          <pc:docMk/>
          <pc:sldMk cId="644914252" sldId="258"/>
        </pc:sldMkLst>
        <pc:spChg chg="add del mod">
          <ac:chgData name="Moritz Eickenbusch" userId="1ffb003f-4de3-4ba2-8e32-e003f20167d9" providerId="ADAL" clId="{A8219660-C21B-458D-A9BD-CEC17C3BA55F}" dt="2023-11-16T10:34:27.884" v="16" actId="478"/>
          <ac:spMkLst>
            <pc:docMk/>
            <pc:sldMk cId="644914252" sldId="258"/>
            <ac:spMk id="3" creationId="{00000000-0000-0000-0000-000000000000}"/>
          </ac:spMkLst>
        </pc:spChg>
        <pc:spChg chg="add mod">
          <ac:chgData name="Moritz Eickenbusch" userId="1ffb003f-4de3-4ba2-8e32-e003f20167d9" providerId="ADAL" clId="{A8219660-C21B-458D-A9BD-CEC17C3BA55F}" dt="2023-11-20T08:42:16.534" v="1597" actId="1076"/>
          <ac:spMkLst>
            <pc:docMk/>
            <pc:sldMk cId="644914252" sldId="258"/>
            <ac:spMk id="3" creationId="{9089246F-33AA-3E95-AA7F-133BE2BF8095}"/>
          </ac:spMkLst>
        </pc:spChg>
        <pc:spChg chg="mod">
          <ac:chgData name="Moritz Eickenbusch" userId="1ffb003f-4de3-4ba2-8e32-e003f20167d9" providerId="ADAL" clId="{A8219660-C21B-458D-A9BD-CEC17C3BA55F}" dt="2023-11-16T10:35:50.110" v="20" actId="26606"/>
          <ac:spMkLst>
            <pc:docMk/>
            <pc:sldMk cId="644914252" sldId="258"/>
            <ac:spMk id="5" creationId="{00000000-0000-0000-0000-000000000000}"/>
          </ac:spMkLst>
        </pc:spChg>
        <pc:spChg chg="mod ord">
          <ac:chgData name="Moritz Eickenbusch" userId="1ffb003f-4de3-4ba2-8e32-e003f20167d9" providerId="ADAL" clId="{A8219660-C21B-458D-A9BD-CEC17C3BA55F}" dt="2023-11-16T13:39:40.728" v="247" actId="20577"/>
          <ac:spMkLst>
            <pc:docMk/>
            <pc:sldMk cId="644914252" sldId="258"/>
            <ac:spMk id="6" creationId="{00000000-0000-0000-0000-000000000000}"/>
          </ac:spMkLst>
        </pc:spChg>
        <pc:spChg chg="add del">
          <ac:chgData name="Moritz Eickenbusch" userId="1ffb003f-4de3-4ba2-8e32-e003f20167d9" providerId="ADAL" clId="{A8219660-C21B-458D-A9BD-CEC17C3BA55F}" dt="2023-11-16T10:35:50.110" v="20" actId="26606"/>
          <ac:spMkLst>
            <pc:docMk/>
            <pc:sldMk cId="644914252" sldId="258"/>
            <ac:spMk id="11" creationId="{F13C74B1-5B17-4795-BED0-7140497B445A}"/>
          </ac:spMkLst>
        </pc:spChg>
        <pc:spChg chg="add del">
          <ac:chgData name="Moritz Eickenbusch" userId="1ffb003f-4de3-4ba2-8e32-e003f20167d9" providerId="ADAL" clId="{A8219660-C21B-458D-A9BD-CEC17C3BA55F}" dt="2023-11-16T10:35:50.110" v="20" actId="26606"/>
          <ac:spMkLst>
            <pc:docMk/>
            <pc:sldMk cId="644914252" sldId="258"/>
            <ac:spMk id="13" creationId="{D4974D33-8DC5-464E-8C6D-BE58F0669C17}"/>
          </ac:spMkLst>
        </pc:spChg>
        <pc:picChg chg="mod modCrop">
          <ac:chgData name="Moritz Eickenbusch" userId="1ffb003f-4de3-4ba2-8e32-e003f20167d9" providerId="ADAL" clId="{A8219660-C21B-458D-A9BD-CEC17C3BA55F}" dt="2023-11-20T08:41:40.460" v="1594" actId="1076"/>
          <ac:picMkLst>
            <pc:docMk/>
            <pc:sldMk cId="644914252" sldId="258"/>
            <ac:picMk id="2" creationId="{00000000-0000-0000-0000-000000000000}"/>
          </ac:picMkLst>
        </pc:picChg>
      </pc:sldChg>
      <pc:sldChg chg="modSp mod">
        <pc:chgData name="Moritz Eickenbusch" userId="1ffb003f-4de3-4ba2-8e32-e003f20167d9" providerId="ADAL" clId="{A8219660-C21B-458D-A9BD-CEC17C3BA55F}" dt="2023-11-17T12:48:52.650" v="985" actId="14100"/>
        <pc:sldMkLst>
          <pc:docMk/>
          <pc:sldMk cId="2201153599" sldId="260"/>
        </pc:sldMkLst>
        <pc:spChg chg="mod">
          <ac:chgData name="Moritz Eickenbusch" userId="1ffb003f-4de3-4ba2-8e32-e003f20167d9" providerId="ADAL" clId="{A8219660-C21B-458D-A9BD-CEC17C3BA55F}" dt="2023-10-27T13:17:37.781" v="3" actId="20577"/>
          <ac:spMkLst>
            <pc:docMk/>
            <pc:sldMk cId="2201153599" sldId="260"/>
            <ac:spMk id="3" creationId="{00000000-0000-0000-0000-000000000000}"/>
          </ac:spMkLst>
        </pc:spChg>
        <pc:graphicFrameChg chg="mod modGraphic">
          <ac:chgData name="Moritz Eickenbusch" userId="1ffb003f-4de3-4ba2-8e32-e003f20167d9" providerId="ADAL" clId="{A8219660-C21B-458D-A9BD-CEC17C3BA55F}" dt="2023-11-17T12:48:52.650" v="985" actId="14100"/>
          <ac:graphicFrameMkLst>
            <pc:docMk/>
            <pc:sldMk cId="2201153599" sldId="260"/>
            <ac:graphicFrameMk id="4" creationId="{00000000-0000-0000-0000-000000000000}"/>
          </ac:graphicFrameMkLst>
        </pc:graphicFrameChg>
      </pc:sldChg>
      <pc:sldChg chg="modSp del mod">
        <pc:chgData name="Moritz Eickenbusch" userId="1ffb003f-4de3-4ba2-8e32-e003f20167d9" providerId="ADAL" clId="{A8219660-C21B-458D-A9BD-CEC17C3BA55F}" dt="2023-11-30T09:10:03.109" v="4603" actId="2696"/>
        <pc:sldMkLst>
          <pc:docMk/>
          <pc:sldMk cId="2325716392" sldId="261"/>
        </pc:sldMkLst>
        <pc:spChg chg="mod">
          <ac:chgData name="Moritz Eickenbusch" userId="1ffb003f-4de3-4ba2-8e32-e003f20167d9" providerId="ADAL" clId="{A8219660-C21B-458D-A9BD-CEC17C3BA55F}" dt="2023-10-27T13:17:45.594" v="5" actId="20577"/>
          <ac:spMkLst>
            <pc:docMk/>
            <pc:sldMk cId="2325716392" sldId="261"/>
            <ac:spMk id="3" creationId="{00000000-0000-0000-0000-000000000000}"/>
          </ac:spMkLst>
        </pc:spChg>
      </pc:sldChg>
      <pc:sldChg chg="modSp del mod">
        <pc:chgData name="Moritz Eickenbusch" userId="1ffb003f-4de3-4ba2-8e32-e003f20167d9" providerId="ADAL" clId="{A8219660-C21B-458D-A9BD-CEC17C3BA55F}" dt="2023-11-30T09:10:04.844" v="4604" actId="2696"/>
        <pc:sldMkLst>
          <pc:docMk/>
          <pc:sldMk cId="601621779" sldId="262"/>
        </pc:sldMkLst>
        <pc:picChg chg="mod">
          <ac:chgData name="Moritz Eickenbusch" userId="1ffb003f-4de3-4ba2-8e32-e003f20167d9" providerId="ADAL" clId="{A8219660-C21B-458D-A9BD-CEC17C3BA55F}" dt="2023-11-17T13:16:21.555" v="1030" actId="1076"/>
          <ac:picMkLst>
            <pc:docMk/>
            <pc:sldMk cId="601621779" sldId="262"/>
            <ac:picMk id="4" creationId="{00000000-0000-0000-0000-000000000000}"/>
          </ac:picMkLst>
        </pc:picChg>
      </pc:sldChg>
      <pc:sldChg chg="addSp modSp mod">
        <pc:chgData name="Moritz Eickenbusch" userId="1ffb003f-4de3-4ba2-8e32-e003f20167d9" providerId="ADAL" clId="{A8219660-C21B-458D-A9BD-CEC17C3BA55F}" dt="2023-11-30T09:27:14.955" v="4863" actId="113"/>
        <pc:sldMkLst>
          <pc:docMk/>
          <pc:sldMk cId="393239747" sldId="263"/>
        </pc:sldMkLst>
        <pc:spChg chg="mod">
          <ac:chgData name="Moritz Eickenbusch" userId="1ffb003f-4de3-4ba2-8e32-e003f20167d9" providerId="ADAL" clId="{A8219660-C21B-458D-A9BD-CEC17C3BA55F}" dt="2023-11-30T09:27:14.955" v="4863" actId="113"/>
          <ac:spMkLst>
            <pc:docMk/>
            <pc:sldMk cId="393239747" sldId="263"/>
            <ac:spMk id="2" creationId="{00000000-0000-0000-0000-000000000000}"/>
          </ac:spMkLst>
        </pc:spChg>
        <pc:graphicFrameChg chg="add mod modGraphic">
          <ac:chgData name="Moritz Eickenbusch" userId="1ffb003f-4de3-4ba2-8e32-e003f20167d9" providerId="ADAL" clId="{A8219660-C21B-458D-A9BD-CEC17C3BA55F}" dt="2023-11-30T09:26:23.554" v="4854" actId="1076"/>
          <ac:graphicFrameMkLst>
            <pc:docMk/>
            <pc:sldMk cId="393239747" sldId="263"/>
            <ac:graphicFrameMk id="4" creationId="{B4BAB5BB-9322-9B49-379F-73D0E0690712}"/>
          </ac:graphicFrameMkLst>
        </pc:graphicFrameChg>
      </pc:sldChg>
      <pc:sldChg chg="modSp mod">
        <pc:chgData name="Moritz Eickenbusch" userId="1ffb003f-4de3-4ba2-8e32-e003f20167d9" providerId="ADAL" clId="{A8219660-C21B-458D-A9BD-CEC17C3BA55F}" dt="2023-11-30T09:31:06.676" v="4881" actId="20577"/>
        <pc:sldMkLst>
          <pc:docMk/>
          <pc:sldMk cId="567404566" sldId="264"/>
        </pc:sldMkLst>
        <pc:spChg chg="mod">
          <ac:chgData name="Moritz Eickenbusch" userId="1ffb003f-4de3-4ba2-8e32-e003f20167d9" providerId="ADAL" clId="{A8219660-C21B-458D-A9BD-CEC17C3BA55F}" dt="2023-11-30T09:31:06.676" v="4881" actId="20577"/>
          <ac:spMkLst>
            <pc:docMk/>
            <pc:sldMk cId="567404566" sldId="264"/>
            <ac:spMk id="2" creationId="{00000000-0000-0000-0000-000000000000}"/>
          </ac:spMkLst>
        </pc:spChg>
      </pc:sldChg>
      <pc:sldChg chg="del">
        <pc:chgData name="Moritz Eickenbusch" userId="1ffb003f-4de3-4ba2-8e32-e003f20167d9" providerId="ADAL" clId="{A8219660-C21B-458D-A9BD-CEC17C3BA55F}" dt="2023-11-30T09:45:40.967" v="5245" actId="2696"/>
        <pc:sldMkLst>
          <pc:docMk/>
          <pc:sldMk cId="4079012525" sldId="265"/>
        </pc:sldMkLst>
      </pc:sldChg>
      <pc:sldChg chg="modSp mod">
        <pc:chgData name="Moritz Eickenbusch" userId="1ffb003f-4de3-4ba2-8e32-e003f20167d9" providerId="ADAL" clId="{A8219660-C21B-458D-A9BD-CEC17C3BA55F}" dt="2023-11-30T10:27:42.536" v="5607" actId="20577"/>
        <pc:sldMkLst>
          <pc:docMk/>
          <pc:sldMk cId="2310970021" sldId="266"/>
        </pc:sldMkLst>
        <pc:spChg chg="mod">
          <ac:chgData name="Moritz Eickenbusch" userId="1ffb003f-4de3-4ba2-8e32-e003f20167d9" providerId="ADAL" clId="{A8219660-C21B-458D-A9BD-CEC17C3BA55F}" dt="2023-11-30T10:19:15.198" v="5573" actId="20577"/>
          <ac:spMkLst>
            <pc:docMk/>
            <pc:sldMk cId="2310970021" sldId="266"/>
            <ac:spMk id="3" creationId="{00000000-0000-0000-0000-000000000000}"/>
          </ac:spMkLst>
        </pc:spChg>
        <pc:graphicFrameChg chg="mod modGraphic">
          <ac:chgData name="Moritz Eickenbusch" userId="1ffb003f-4de3-4ba2-8e32-e003f20167d9" providerId="ADAL" clId="{A8219660-C21B-458D-A9BD-CEC17C3BA55F}" dt="2023-11-30T10:27:42.536" v="5607" actId="20577"/>
          <ac:graphicFrameMkLst>
            <pc:docMk/>
            <pc:sldMk cId="2310970021" sldId="266"/>
            <ac:graphicFrameMk id="4" creationId="{00000000-0000-0000-0000-000000000000}"/>
          </ac:graphicFrameMkLst>
        </pc:graphicFrameChg>
      </pc:sldChg>
      <pc:sldChg chg="modSp mod">
        <pc:chgData name="Moritz Eickenbusch" userId="1ffb003f-4de3-4ba2-8e32-e003f20167d9" providerId="ADAL" clId="{A8219660-C21B-458D-A9BD-CEC17C3BA55F}" dt="2023-11-30T10:34:17.018" v="5712" actId="20577"/>
        <pc:sldMkLst>
          <pc:docMk/>
          <pc:sldMk cId="1207295838" sldId="268"/>
        </pc:sldMkLst>
        <pc:spChg chg="mod">
          <ac:chgData name="Moritz Eickenbusch" userId="1ffb003f-4de3-4ba2-8e32-e003f20167d9" providerId="ADAL" clId="{A8219660-C21B-458D-A9BD-CEC17C3BA55F}" dt="2023-11-30T10:27:59.048" v="5612" actId="20577"/>
          <ac:spMkLst>
            <pc:docMk/>
            <pc:sldMk cId="1207295838" sldId="268"/>
            <ac:spMk id="3" creationId="{00000000-0000-0000-0000-000000000000}"/>
          </ac:spMkLst>
        </pc:spChg>
        <pc:graphicFrameChg chg="mod modGraphic">
          <ac:chgData name="Moritz Eickenbusch" userId="1ffb003f-4de3-4ba2-8e32-e003f20167d9" providerId="ADAL" clId="{A8219660-C21B-458D-A9BD-CEC17C3BA55F}" dt="2023-11-30T10:34:17.018" v="5712" actId="20577"/>
          <ac:graphicFrameMkLst>
            <pc:docMk/>
            <pc:sldMk cId="1207295838" sldId="268"/>
            <ac:graphicFrameMk id="4" creationId="{00000000-0000-0000-0000-000000000000}"/>
          </ac:graphicFrameMkLst>
        </pc:graphicFrameChg>
      </pc:sldChg>
      <pc:sldChg chg="del">
        <pc:chgData name="Moritz Eickenbusch" userId="1ffb003f-4de3-4ba2-8e32-e003f20167d9" providerId="ADAL" clId="{A8219660-C21B-458D-A9BD-CEC17C3BA55F}" dt="2023-11-30T10:28:09.563" v="5613" actId="2696"/>
        <pc:sldMkLst>
          <pc:docMk/>
          <pc:sldMk cId="841953471" sldId="269"/>
        </pc:sldMkLst>
      </pc:sldChg>
      <pc:sldChg chg="addSp delSp modSp mod">
        <pc:chgData name="Moritz Eickenbusch" userId="1ffb003f-4de3-4ba2-8e32-e003f20167d9" providerId="ADAL" clId="{A8219660-C21B-458D-A9BD-CEC17C3BA55F}" dt="2023-11-20T08:45:37.629" v="1601" actId="1076"/>
        <pc:sldMkLst>
          <pc:docMk/>
          <pc:sldMk cId="482248421" sldId="271"/>
        </pc:sldMkLst>
        <pc:spChg chg="mod">
          <ac:chgData name="Moritz Eickenbusch" userId="1ffb003f-4de3-4ba2-8e32-e003f20167d9" providerId="ADAL" clId="{A8219660-C21B-458D-A9BD-CEC17C3BA55F}" dt="2023-11-20T08:45:37.629" v="1601" actId="1076"/>
          <ac:spMkLst>
            <pc:docMk/>
            <pc:sldMk cId="482248421" sldId="271"/>
            <ac:spMk id="2" creationId="{00000000-0000-0000-0000-000000000000}"/>
          </ac:spMkLst>
        </pc:spChg>
        <pc:spChg chg="mod">
          <ac:chgData name="Moritz Eickenbusch" userId="1ffb003f-4de3-4ba2-8e32-e003f20167d9" providerId="ADAL" clId="{A8219660-C21B-458D-A9BD-CEC17C3BA55F}" dt="2023-11-17T14:50:00.360" v="1251" actId="403"/>
          <ac:spMkLst>
            <pc:docMk/>
            <pc:sldMk cId="482248421" sldId="271"/>
            <ac:spMk id="3" creationId="{00000000-0000-0000-0000-000000000000}"/>
          </ac:spMkLst>
        </pc:spChg>
        <pc:spChg chg="add del mod">
          <ac:chgData name="Moritz Eickenbusch" userId="1ffb003f-4de3-4ba2-8e32-e003f20167d9" providerId="ADAL" clId="{A8219660-C21B-458D-A9BD-CEC17C3BA55F}" dt="2023-11-20T08:44:15.054" v="1598" actId="478"/>
          <ac:spMkLst>
            <pc:docMk/>
            <pc:sldMk cId="482248421" sldId="271"/>
            <ac:spMk id="5" creationId="{0B40DB13-1BE0-E399-AEC2-95471FFFBB0A}"/>
          </ac:spMkLst>
        </pc:spChg>
        <pc:picChg chg="del">
          <ac:chgData name="Moritz Eickenbusch" userId="1ffb003f-4de3-4ba2-8e32-e003f20167d9" providerId="ADAL" clId="{A8219660-C21B-458D-A9BD-CEC17C3BA55F}" dt="2023-11-17T14:43:45.038" v="1061" actId="478"/>
          <ac:picMkLst>
            <pc:docMk/>
            <pc:sldMk cId="482248421" sldId="271"/>
            <ac:picMk id="4" creationId="{00000000-0000-0000-0000-000000000000}"/>
          </ac:picMkLst>
        </pc:picChg>
      </pc:sldChg>
      <pc:sldChg chg="addSp delSp modSp mod">
        <pc:chgData name="Moritz Eickenbusch" userId="1ffb003f-4de3-4ba2-8e32-e003f20167d9" providerId="ADAL" clId="{A8219660-C21B-458D-A9BD-CEC17C3BA55F}" dt="2023-11-17T15:18:14.825" v="1592" actId="1076"/>
        <pc:sldMkLst>
          <pc:docMk/>
          <pc:sldMk cId="1785285154" sldId="272"/>
        </pc:sldMkLst>
        <pc:spChg chg="add mod">
          <ac:chgData name="Moritz Eickenbusch" userId="1ffb003f-4de3-4ba2-8e32-e003f20167d9" providerId="ADAL" clId="{A8219660-C21B-458D-A9BD-CEC17C3BA55F}" dt="2023-11-17T15:18:14.825" v="1592" actId="1076"/>
          <ac:spMkLst>
            <pc:docMk/>
            <pc:sldMk cId="1785285154" sldId="272"/>
            <ac:spMk id="2" creationId="{C375F105-02E4-989D-9516-796AAFABBEA8}"/>
          </ac:spMkLst>
        </pc:spChg>
        <pc:spChg chg="mod">
          <ac:chgData name="Moritz Eickenbusch" userId="1ffb003f-4de3-4ba2-8e32-e003f20167d9" providerId="ADAL" clId="{A8219660-C21B-458D-A9BD-CEC17C3BA55F}" dt="2023-10-27T13:18:10.433" v="7" actId="20577"/>
          <ac:spMkLst>
            <pc:docMk/>
            <pc:sldMk cId="1785285154" sldId="272"/>
            <ac:spMk id="4" creationId="{00000000-0000-0000-0000-000000000000}"/>
          </ac:spMkLst>
        </pc:spChg>
        <pc:picChg chg="del">
          <ac:chgData name="Moritz Eickenbusch" userId="1ffb003f-4de3-4ba2-8e32-e003f20167d9" providerId="ADAL" clId="{A8219660-C21B-458D-A9BD-CEC17C3BA55F}" dt="2023-11-17T15:18:10.776" v="1591" actId="478"/>
          <ac:picMkLst>
            <pc:docMk/>
            <pc:sldMk cId="1785285154" sldId="272"/>
            <ac:picMk id="7" creationId="{00000000-0000-0000-0000-000000000000}"/>
          </ac:picMkLst>
        </pc:picChg>
      </pc:sldChg>
      <pc:sldChg chg="modSp mod">
        <pc:chgData name="Moritz Eickenbusch" userId="1ffb003f-4de3-4ba2-8e32-e003f20167d9" providerId="ADAL" clId="{A8219660-C21B-458D-A9BD-CEC17C3BA55F}" dt="2023-11-17T14:45:14.316" v="1120" actId="122"/>
        <pc:sldMkLst>
          <pc:docMk/>
          <pc:sldMk cId="2793669743" sldId="273"/>
        </pc:sldMkLst>
        <pc:spChg chg="mod">
          <ac:chgData name="Moritz Eickenbusch" userId="1ffb003f-4de3-4ba2-8e32-e003f20167d9" providerId="ADAL" clId="{A8219660-C21B-458D-A9BD-CEC17C3BA55F}" dt="2023-11-17T14:44:46.714" v="1097" actId="20577"/>
          <ac:spMkLst>
            <pc:docMk/>
            <pc:sldMk cId="2793669743" sldId="273"/>
            <ac:spMk id="2" creationId="{00000000-0000-0000-0000-000000000000}"/>
          </ac:spMkLst>
        </pc:spChg>
        <pc:spChg chg="mod">
          <ac:chgData name="Moritz Eickenbusch" userId="1ffb003f-4de3-4ba2-8e32-e003f20167d9" providerId="ADAL" clId="{A8219660-C21B-458D-A9BD-CEC17C3BA55F}" dt="2023-11-17T14:45:14.316" v="1120" actId="122"/>
          <ac:spMkLst>
            <pc:docMk/>
            <pc:sldMk cId="2793669743" sldId="273"/>
            <ac:spMk id="3" creationId="{00000000-0000-0000-0000-000000000000}"/>
          </ac:spMkLst>
        </pc:spChg>
      </pc:sldChg>
      <pc:sldChg chg="modSp mod modShow">
        <pc:chgData name="Moritz Eickenbusch" userId="1ffb003f-4de3-4ba2-8e32-e003f20167d9" providerId="ADAL" clId="{A8219660-C21B-458D-A9BD-CEC17C3BA55F}" dt="2023-11-20T10:25:02.937" v="1957" actId="729"/>
        <pc:sldMkLst>
          <pc:docMk/>
          <pc:sldMk cId="2009976033" sldId="274"/>
        </pc:sldMkLst>
        <pc:spChg chg="mod">
          <ac:chgData name="Moritz Eickenbusch" userId="1ffb003f-4de3-4ba2-8e32-e003f20167d9" providerId="ADAL" clId="{A8219660-C21B-458D-A9BD-CEC17C3BA55F}" dt="2023-11-17T14:45:27.839" v="1126" actId="20577"/>
          <ac:spMkLst>
            <pc:docMk/>
            <pc:sldMk cId="2009976033" sldId="274"/>
            <ac:spMk id="2" creationId="{00000000-0000-0000-0000-000000000000}"/>
          </ac:spMkLst>
        </pc:spChg>
        <pc:spChg chg="mod">
          <ac:chgData name="Moritz Eickenbusch" userId="1ffb003f-4de3-4ba2-8e32-e003f20167d9" providerId="ADAL" clId="{A8219660-C21B-458D-A9BD-CEC17C3BA55F}" dt="2023-11-17T14:50:06.281" v="1252" actId="403"/>
          <ac:spMkLst>
            <pc:docMk/>
            <pc:sldMk cId="2009976033" sldId="274"/>
            <ac:spMk id="3" creationId="{00000000-0000-0000-0000-000000000000}"/>
          </ac:spMkLst>
        </pc:spChg>
      </pc:sldChg>
      <pc:sldChg chg="modSp mod">
        <pc:chgData name="Moritz Eickenbusch" userId="1ffb003f-4de3-4ba2-8e32-e003f20167d9" providerId="ADAL" clId="{A8219660-C21B-458D-A9BD-CEC17C3BA55F}" dt="2023-11-17T14:50:18.013" v="1254" actId="403"/>
        <pc:sldMkLst>
          <pc:docMk/>
          <pc:sldMk cId="2543845839" sldId="275"/>
        </pc:sldMkLst>
        <pc:spChg chg="mod">
          <ac:chgData name="Moritz Eickenbusch" userId="1ffb003f-4de3-4ba2-8e32-e003f20167d9" providerId="ADAL" clId="{A8219660-C21B-458D-A9BD-CEC17C3BA55F}" dt="2023-11-17T14:46:20.039" v="1157" actId="20577"/>
          <ac:spMkLst>
            <pc:docMk/>
            <pc:sldMk cId="2543845839" sldId="275"/>
            <ac:spMk id="2" creationId="{00000000-0000-0000-0000-000000000000}"/>
          </ac:spMkLst>
        </pc:spChg>
        <pc:spChg chg="mod">
          <ac:chgData name="Moritz Eickenbusch" userId="1ffb003f-4de3-4ba2-8e32-e003f20167d9" providerId="ADAL" clId="{A8219660-C21B-458D-A9BD-CEC17C3BA55F}" dt="2023-11-17T14:50:18.013" v="1254" actId="403"/>
          <ac:spMkLst>
            <pc:docMk/>
            <pc:sldMk cId="2543845839" sldId="275"/>
            <ac:spMk id="3" creationId="{00000000-0000-0000-0000-000000000000}"/>
          </ac:spMkLst>
        </pc:spChg>
      </pc:sldChg>
      <pc:sldChg chg="modSp mod">
        <pc:chgData name="Moritz Eickenbusch" userId="1ffb003f-4de3-4ba2-8e32-e003f20167d9" providerId="ADAL" clId="{A8219660-C21B-458D-A9BD-CEC17C3BA55F}" dt="2023-11-30T07:58:17.306" v="4006" actId="20577"/>
        <pc:sldMkLst>
          <pc:docMk/>
          <pc:sldMk cId="2497771958" sldId="276"/>
        </pc:sldMkLst>
        <pc:spChg chg="mod">
          <ac:chgData name="Moritz Eickenbusch" userId="1ffb003f-4de3-4ba2-8e32-e003f20167d9" providerId="ADAL" clId="{A8219660-C21B-458D-A9BD-CEC17C3BA55F}" dt="2023-11-30T07:58:17.306" v="4006" actId="20577"/>
          <ac:spMkLst>
            <pc:docMk/>
            <pc:sldMk cId="2497771958" sldId="276"/>
            <ac:spMk id="2" creationId="{00000000-0000-0000-0000-000000000000}"/>
          </ac:spMkLst>
        </pc:spChg>
        <pc:spChg chg="mod">
          <ac:chgData name="Moritz Eickenbusch" userId="1ffb003f-4de3-4ba2-8e32-e003f20167d9" providerId="ADAL" clId="{A8219660-C21B-458D-A9BD-CEC17C3BA55F}" dt="2023-11-30T07:53:31.491" v="3553" actId="20577"/>
          <ac:spMkLst>
            <pc:docMk/>
            <pc:sldMk cId="2497771958" sldId="276"/>
            <ac:spMk id="3" creationId="{00000000-0000-0000-0000-000000000000}"/>
          </ac:spMkLst>
        </pc:spChg>
      </pc:sldChg>
      <pc:sldChg chg="modSp mod">
        <pc:chgData name="Moritz Eickenbusch" userId="1ffb003f-4de3-4ba2-8e32-e003f20167d9" providerId="ADAL" clId="{A8219660-C21B-458D-A9BD-CEC17C3BA55F}" dt="2023-11-17T14:50:26.655" v="1258" actId="403"/>
        <pc:sldMkLst>
          <pc:docMk/>
          <pc:sldMk cId="1438446522" sldId="277"/>
        </pc:sldMkLst>
        <pc:spChg chg="mod">
          <ac:chgData name="Moritz Eickenbusch" userId="1ffb003f-4de3-4ba2-8e32-e003f20167d9" providerId="ADAL" clId="{A8219660-C21B-458D-A9BD-CEC17C3BA55F}" dt="2023-11-17T14:48:49.926" v="1244" actId="20577"/>
          <ac:spMkLst>
            <pc:docMk/>
            <pc:sldMk cId="1438446522" sldId="277"/>
            <ac:spMk id="2" creationId="{00000000-0000-0000-0000-000000000000}"/>
          </ac:spMkLst>
        </pc:spChg>
        <pc:spChg chg="mod">
          <ac:chgData name="Moritz Eickenbusch" userId="1ffb003f-4de3-4ba2-8e32-e003f20167d9" providerId="ADAL" clId="{A8219660-C21B-458D-A9BD-CEC17C3BA55F}" dt="2023-11-17T14:50:26.655" v="1258" actId="403"/>
          <ac:spMkLst>
            <pc:docMk/>
            <pc:sldMk cId="1438446522" sldId="277"/>
            <ac:spMk id="3" creationId="{00000000-0000-0000-0000-000000000000}"/>
          </ac:spMkLst>
        </pc:spChg>
      </pc:sldChg>
      <pc:sldChg chg="modSp mod modShow">
        <pc:chgData name="Moritz Eickenbusch" userId="1ffb003f-4de3-4ba2-8e32-e003f20167d9" providerId="ADAL" clId="{A8219660-C21B-458D-A9BD-CEC17C3BA55F}" dt="2023-11-20T10:27:01.772" v="1960" actId="729"/>
        <pc:sldMkLst>
          <pc:docMk/>
          <pc:sldMk cId="3963663362" sldId="278"/>
        </pc:sldMkLst>
        <pc:spChg chg="mod">
          <ac:chgData name="Moritz Eickenbusch" userId="1ffb003f-4de3-4ba2-8e32-e003f20167d9" providerId="ADAL" clId="{A8219660-C21B-458D-A9BD-CEC17C3BA55F}" dt="2023-11-17T14:50:36.591" v="1261" actId="20577"/>
          <ac:spMkLst>
            <pc:docMk/>
            <pc:sldMk cId="3963663362" sldId="278"/>
            <ac:spMk id="2" creationId="{00000000-0000-0000-0000-000000000000}"/>
          </ac:spMkLst>
        </pc:spChg>
        <pc:spChg chg="mod">
          <ac:chgData name="Moritz Eickenbusch" userId="1ffb003f-4de3-4ba2-8e32-e003f20167d9" providerId="ADAL" clId="{A8219660-C21B-458D-A9BD-CEC17C3BA55F}" dt="2023-11-17T14:50:58.495" v="1284" actId="403"/>
          <ac:spMkLst>
            <pc:docMk/>
            <pc:sldMk cId="3963663362" sldId="278"/>
            <ac:spMk id="3" creationId="{00000000-0000-0000-0000-000000000000}"/>
          </ac:spMkLst>
        </pc:spChg>
      </pc:sldChg>
      <pc:sldChg chg="modSp mod">
        <pc:chgData name="Moritz Eickenbusch" userId="1ffb003f-4de3-4ba2-8e32-e003f20167d9" providerId="ADAL" clId="{A8219660-C21B-458D-A9BD-CEC17C3BA55F}" dt="2023-11-17T14:52:27.002" v="1336" actId="20577"/>
        <pc:sldMkLst>
          <pc:docMk/>
          <pc:sldMk cId="4116725625" sldId="279"/>
        </pc:sldMkLst>
        <pc:spChg chg="mod">
          <ac:chgData name="Moritz Eickenbusch" userId="1ffb003f-4de3-4ba2-8e32-e003f20167d9" providerId="ADAL" clId="{A8219660-C21B-458D-A9BD-CEC17C3BA55F}" dt="2023-11-17T14:52:27.002" v="1336" actId="20577"/>
          <ac:spMkLst>
            <pc:docMk/>
            <pc:sldMk cId="4116725625" sldId="279"/>
            <ac:spMk id="2" creationId="{00000000-0000-0000-0000-000000000000}"/>
          </ac:spMkLst>
        </pc:spChg>
        <pc:spChg chg="mod">
          <ac:chgData name="Moritz Eickenbusch" userId="1ffb003f-4de3-4ba2-8e32-e003f20167d9" providerId="ADAL" clId="{A8219660-C21B-458D-A9BD-CEC17C3BA55F}" dt="2023-11-17T14:51:54.999" v="1308" actId="20577"/>
          <ac:spMkLst>
            <pc:docMk/>
            <pc:sldMk cId="4116725625" sldId="279"/>
            <ac:spMk id="3" creationId="{00000000-0000-0000-0000-000000000000}"/>
          </ac:spMkLst>
        </pc:spChg>
      </pc:sldChg>
      <pc:sldChg chg="modSp mod">
        <pc:chgData name="Moritz Eickenbusch" userId="1ffb003f-4de3-4ba2-8e32-e003f20167d9" providerId="ADAL" clId="{A8219660-C21B-458D-A9BD-CEC17C3BA55F}" dt="2023-11-16T11:08:26.030" v="34" actId="20577"/>
        <pc:sldMkLst>
          <pc:docMk/>
          <pc:sldMk cId="3396025749" sldId="281"/>
        </pc:sldMkLst>
        <pc:spChg chg="mod">
          <ac:chgData name="Moritz Eickenbusch" userId="1ffb003f-4de3-4ba2-8e32-e003f20167d9" providerId="ADAL" clId="{A8219660-C21B-458D-A9BD-CEC17C3BA55F}" dt="2023-11-16T11:08:26.030" v="34" actId="20577"/>
          <ac:spMkLst>
            <pc:docMk/>
            <pc:sldMk cId="3396025749" sldId="281"/>
            <ac:spMk id="3" creationId="{00000000-0000-0000-0000-000000000000}"/>
          </ac:spMkLst>
        </pc:spChg>
      </pc:sldChg>
      <pc:sldChg chg="modSp mod">
        <pc:chgData name="Moritz Eickenbusch" userId="1ffb003f-4de3-4ba2-8e32-e003f20167d9" providerId="ADAL" clId="{A8219660-C21B-458D-A9BD-CEC17C3BA55F}" dt="2023-11-30T09:34:14.279" v="4893" actId="113"/>
        <pc:sldMkLst>
          <pc:docMk/>
          <pc:sldMk cId="2195965414" sldId="282"/>
        </pc:sldMkLst>
        <pc:spChg chg="mod">
          <ac:chgData name="Moritz Eickenbusch" userId="1ffb003f-4de3-4ba2-8e32-e003f20167d9" providerId="ADAL" clId="{A8219660-C21B-458D-A9BD-CEC17C3BA55F}" dt="2023-11-30T09:34:14.279" v="4893" actId="113"/>
          <ac:spMkLst>
            <pc:docMk/>
            <pc:sldMk cId="2195965414" sldId="282"/>
            <ac:spMk id="2" creationId="{00000000-0000-0000-0000-000000000000}"/>
          </ac:spMkLst>
        </pc:spChg>
      </pc:sldChg>
      <pc:sldChg chg="modSp mod">
        <pc:chgData name="Moritz Eickenbusch" userId="1ffb003f-4de3-4ba2-8e32-e003f20167d9" providerId="ADAL" clId="{A8219660-C21B-458D-A9BD-CEC17C3BA55F}" dt="2023-11-17T14:50:12.050" v="1253" actId="403"/>
        <pc:sldMkLst>
          <pc:docMk/>
          <pc:sldMk cId="2543289111" sldId="283"/>
        </pc:sldMkLst>
        <pc:spChg chg="mod">
          <ac:chgData name="Moritz Eickenbusch" userId="1ffb003f-4de3-4ba2-8e32-e003f20167d9" providerId="ADAL" clId="{A8219660-C21B-458D-A9BD-CEC17C3BA55F}" dt="2023-11-17T14:46:04.587" v="1149" actId="20577"/>
          <ac:spMkLst>
            <pc:docMk/>
            <pc:sldMk cId="2543289111" sldId="283"/>
            <ac:spMk id="2" creationId="{00000000-0000-0000-0000-000000000000}"/>
          </ac:spMkLst>
        </pc:spChg>
        <pc:spChg chg="mod">
          <ac:chgData name="Moritz Eickenbusch" userId="1ffb003f-4de3-4ba2-8e32-e003f20167d9" providerId="ADAL" clId="{A8219660-C21B-458D-A9BD-CEC17C3BA55F}" dt="2023-11-17T14:50:12.050" v="1253" actId="403"/>
          <ac:spMkLst>
            <pc:docMk/>
            <pc:sldMk cId="2543289111" sldId="283"/>
            <ac:spMk id="3" creationId="{00000000-0000-0000-0000-000000000000}"/>
          </ac:spMkLst>
        </pc:spChg>
      </pc:sldChg>
      <pc:sldChg chg="modSp mod">
        <pc:chgData name="Moritz Eickenbusch" userId="1ffb003f-4de3-4ba2-8e32-e003f20167d9" providerId="ADAL" clId="{A8219660-C21B-458D-A9BD-CEC17C3BA55F}" dt="2023-11-17T14:52:41.400" v="1339" actId="20577"/>
        <pc:sldMkLst>
          <pc:docMk/>
          <pc:sldMk cId="2102563040" sldId="286"/>
        </pc:sldMkLst>
        <pc:spChg chg="mod">
          <ac:chgData name="Moritz Eickenbusch" userId="1ffb003f-4de3-4ba2-8e32-e003f20167d9" providerId="ADAL" clId="{A8219660-C21B-458D-A9BD-CEC17C3BA55F}" dt="2023-11-17T14:52:41.400" v="1339" actId="20577"/>
          <ac:spMkLst>
            <pc:docMk/>
            <pc:sldMk cId="2102563040" sldId="286"/>
            <ac:spMk id="2" creationId="{00000000-0000-0000-0000-000000000000}"/>
          </ac:spMkLst>
        </pc:spChg>
        <pc:spChg chg="mod">
          <ac:chgData name="Moritz Eickenbusch" userId="1ffb003f-4de3-4ba2-8e32-e003f20167d9" providerId="ADAL" clId="{A8219660-C21B-458D-A9BD-CEC17C3BA55F}" dt="2023-11-17T14:52:21.496" v="1334" actId="20577"/>
          <ac:spMkLst>
            <pc:docMk/>
            <pc:sldMk cId="2102563040" sldId="286"/>
            <ac:spMk id="3" creationId="{00000000-0000-0000-0000-000000000000}"/>
          </ac:spMkLst>
        </pc:spChg>
      </pc:sldChg>
      <pc:sldChg chg="modSp mod">
        <pc:chgData name="Moritz Eickenbusch" userId="1ffb003f-4de3-4ba2-8e32-e003f20167d9" providerId="ADAL" clId="{A8219660-C21B-458D-A9BD-CEC17C3BA55F}" dt="2023-11-20T10:39:37.198" v="2704" actId="313"/>
        <pc:sldMkLst>
          <pc:docMk/>
          <pc:sldMk cId="3585356690" sldId="287"/>
        </pc:sldMkLst>
        <pc:spChg chg="mod">
          <ac:chgData name="Moritz Eickenbusch" userId="1ffb003f-4de3-4ba2-8e32-e003f20167d9" providerId="ADAL" clId="{A8219660-C21B-458D-A9BD-CEC17C3BA55F}" dt="2023-11-20T10:39:37.198" v="2704" actId="313"/>
          <ac:spMkLst>
            <pc:docMk/>
            <pc:sldMk cId="3585356690" sldId="287"/>
            <ac:spMk id="2" creationId="{00000000-0000-0000-0000-000000000000}"/>
          </ac:spMkLst>
        </pc:spChg>
        <pc:spChg chg="mod">
          <ac:chgData name="Moritz Eickenbusch" userId="1ffb003f-4de3-4ba2-8e32-e003f20167d9" providerId="ADAL" clId="{A8219660-C21B-458D-A9BD-CEC17C3BA55F}" dt="2023-11-17T14:55:24.266" v="1381" actId="20577"/>
          <ac:spMkLst>
            <pc:docMk/>
            <pc:sldMk cId="3585356690" sldId="287"/>
            <ac:spMk id="3" creationId="{00000000-0000-0000-0000-000000000000}"/>
          </ac:spMkLst>
        </pc:spChg>
      </pc:sldChg>
      <pc:sldChg chg="modSp mod">
        <pc:chgData name="Moritz Eickenbusch" userId="1ffb003f-4de3-4ba2-8e32-e003f20167d9" providerId="ADAL" clId="{A8219660-C21B-458D-A9BD-CEC17C3BA55F}" dt="2023-11-20T11:01:38.531" v="3534" actId="20577"/>
        <pc:sldMkLst>
          <pc:docMk/>
          <pc:sldMk cId="2144477874" sldId="288"/>
        </pc:sldMkLst>
        <pc:spChg chg="mod">
          <ac:chgData name="Moritz Eickenbusch" userId="1ffb003f-4de3-4ba2-8e32-e003f20167d9" providerId="ADAL" clId="{A8219660-C21B-458D-A9BD-CEC17C3BA55F}" dt="2023-11-20T11:01:38.531" v="3534" actId="20577"/>
          <ac:spMkLst>
            <pc:docMk/>
            <pc:sldMk cId="2144477874" sldId="288"/>
            <ac:spMk id="2" creationId="{00000000-0000-0000-0000-000000000000}"/>
          </ac:spMkLst>
        </pc:spChg>
        <pc:spChg chg="mod">
          <ac:chgData name="Moritz Eickenbusch" userId="1ffb003f-4de3-4ba2-8e32-e003f20167d9" providerId="ADAL" clId="{A8219660-C21B-458D-A9BD-CEC17C3BA55F}" dt="2023-11-17T15:04:37.165" v="1415" actId="20577"/>
          <ac:spMkLst>
            <pc:docMk/>
            <pc:sldMk cId="2144477874" sldId="288"/>
            <ac:spMk id="3" creationId="{00000000-0000-0000-0000-000000000000}"/>
          </ac:spMkLst>
        </pc:spChg>
      </pc:sldChg>
      <pc:sldChg chg="modSp mod">
        <pc:chgData name="Moritz Eickenbusch" userId="1ffb003f-4de3-4ba2-8e32-e003f20167d9" providerId="ADAL" clId="{A8219660-C21B-458D-A9BD-CEC17C3BA55F}" dt="2023-11-30T09:43:21.382" v="5244" actId="20577"/>
        <pc:sldMkLst>
          <pc:docMk/>
          <pc:sldMk cId="2575643317" sldId="289"/>
        </pc:sldMkLst>
        <pc:spChg chg="mod">
          <ac:chgData name="Moritz Eickenbusch" userId="1ffb003f-4de3-4ba2-8e32-e003f20167d9" providerId="ADAL" clId="{A8219660-C21B-458D-A9BD-CEC17C3BA55F}" dt="2023-11-30T09:43:21.382" v="5244" actId="20577"/>
          <ac:spMkLst>
            <pc:docMk/>
            <pc:sldMk cId="2575643317" sldId="289"/>
            <ac:spMk id="3" creationId="{00000000-0000-0000-0000-000000000000}"/>
          </ac:spMkLst>
        </pc:spChg>
      </pc:sldChg>
      <pc:sldChg chg="addSp delSp modSp mod">
        <pc:chgData name="Moritz Eickenbusch" userId="1ffb003f-4de3-4ba2-8e32-e003f20167d9" providerId="ADAL" clId="{A8219660-C21B-458D-A9BD-CEC17C3BA55F}" dt="2023-11-20T10:41:40.830" v="2721" actId="1076"/>
        <pc:sldMkLst>
          <pc:docMk/>
          <pc:sldMk cId="73800463" sldId="290"/>
        </pc:sldMkLst>
        <pc:spChg chg="add del">
          <ac:chgData name="Moritz Eickenbusch" userId="1ffb003f-4de3-4ba2-8e32-e003f20167d9" providerId="ADAL" clId="{A8219660-C21B-458D-A9BD-CEC17C3BA55F}" dt="2023-11-17T14:55:56.843" v="1388" actId="21"/>
          <ac:spMkLst>
            <pc:docMk/>
            <pc:sldMk cId="73800463" sldId="290"/>
            <ac:spMk id="2" creationId="{BE3660C8-B483-590D-7D2E-012EEA524031}"/>
          </ac:spMkLst>
        </pc:spChg>
        <pc:spChg chg="add del mod">
          <ac:chgData name="Moritz Eickenbusch" userId="1ffb003f-4de3-4ba2-8e32-e003f20167d9" providerId="ADAL" clId="{A8219660-C21B-458D-A9BD-CEC17C3BA55F}" dt="2023-11-20T10:38:31.142" v="2688" actId="478"/>
          <ac:spMkLst>
            <pc:docMk/>
            <pc:sldMk cId="73800463" sldId="290"/>
            <ac:spMk id="2" creationId="{F8326BA9-A282-30DA-D8A0-4C9FFBAE03DE}"/>
          </ac:spMkLst>
        </pc:spChg>
        <pc:spChg chg="add mod">
          <ac:chgData name="Moritz Eickenbusch" userId="1ffb003f-4de3-4ba2-8e32-e003f20167d9" providerId="ADAL" clId="{A8219660-C21B-458D-A9BD-CEC17C3BA55F}" dt="2023-11-20T10:41:13.789" v="2714" actId="1076"/>
          <ac:spMkLst>
            <pc:docMk/>
            <pc:sldMk cId="73800463" sldId="290"/>
            <ac:spMk id="4" creationId="{A4E0E257-4E8C-D3C8-FD30-DB1A2CA23C37}"/>
          </ac:spMkLst>
        </pc:spChg>
        <pc:picChg chg="add mod">
          <ac:chgData name="Moritz Eickenbusch" userId="1ffb003f-4de3-4ba2-8e32-e003f20167d9" providerId="ADAL" clId="{A8219660-C21B-458D-A9BD-CEC17C3BA55F}" dt="2023-11-20T10:41:40.830" v="2721" actId="1076"/>
          <ac:picMkLst>
            <pc:docMk/>
            <pc:sldMk cId="73800463" sldId="290"/>
            <ac:picMk id="3" creationId="{5256B832-B2EC-681B-D0BC-0AE0EF446FBE}"/>
          </ac:picMkLst>
        </pc:picChg>
        <pc:picChg chg="del">
          <ac:chgData name="Moritz Eickenbusch" userId="1ffb003f-4de3-4ba2-8e32-e003f20167d9" providerId="ADAL" clId="{A8219660-C21B-458D-A9BD-CEC17C3BA55F}" dt="2023-11-17T14:55:58.019" v="1389" actId="478"/>
          <ac:picMkLst>
            <pc:docMk/>
            <pc:sldMk cId="73800463" sldId="290"/>
            <ac:picMk id="4" creationId="{00000000-0000-0000-0000-000000000000}"/>
          </ac:picMkLst>
        </pc:picChg>
      </pc:sldChg>
      <pc:sldChg chg="modSp add mod">
        <pc:chgData name="Moritz Eickenbusch" userId="1ffb003f-4de3-4ba2-8e32-e003f20167d9" providerId="ADAL" clId="{A8219660-C21B-458D-A9BD-CEC17C3BA55F}" dt="2023-11-17T12:59:33.897" v="1028" actId="1036"/>
        <pc:sldMkLst>
          <pc:docMk/>
          <pc:sldMk cId="1935722415" sldId="291"/>
        </pc:sldMkLst>
        <pc:graphicFrameChg chg="mod modGraphic">
          <ac:chgData name="Moritz Eickenbusch" userId="1ffb003f-4de3-4ba2-8e32-e003f20167d9" providerId="ADAL" clId="{A8219660-C21B-458D-A9BD-CEC17C3BA55F}" dt="2023-11-17T12:59:33.897" v="1028" actId="1036"/>
          <ac:graphicFrameMkLst>
            <pc:docMk/>
            <pc:sldMk cId="1935722415" sldId="291"/>
            <ac:graphicFrameMk id="4" creationId="{00000000-0000-0000-0000-000000000000}"/>
          </ac:graphicFrameMkLst>
        </pc:graphicFrameChg>
      </pc:sldChg>
      <pc:sldChg chg="modSp add mod">
        <pc:chgData name="Moritz Eickenbusch" userId="1ffb003f-4de3-4ba2-8e32-e003f20167d9" providerId="ADAL" clId="{A8219660-C21B-458D-A9BD-CEC17C3BA55F}" dt="2023-11-17T15:07:09.009" v="1480" actId="20577"/>
        <pc:sldMkLst>
          <pc:docMk/>
          <pc:sldMk cId="396182079" sldId="292"/>
        </pc:sldMkLst>
        <pc:spChg chg="mod">
          <ac:chgData name="Moritz Eickenbusch" userId="1ffb003f-4de3-4ba2-8e32-e003f20167d9" providerId="ADAL" clId="{A8219660-C21B-458D-A9BD-CEC17C3BA55F}" dt="2023-11-17T15:07:09.009" v="1480" actId="20577"/>
          <ac:spMkLst>
            <pc:docMk/>
            <pc:sldMk cId="396182079" sldId="292"/>
            <ac:spMk id="2" creationId="{00000000-0000-0000-0000-000000000000}"/>
          </ac:spMkLst>
        </pc:spChg>
        <pc:spChg chg="mod">
          <ac:chgData name="Moritz Eickenbusch" userId="1ffb003f-4de3-4ba2-8e32-e003f20167d9" providerId="ADAL" clId="{A8219660-C21B-458D-A9BD-CEC17C3BA55F}" dt="2023-11-17T15:07:06.005" v="1478" actId="404"/>
          <ac:spMkLst>
            <pc:docMk/>
            <pc:sldMk cId="396182079" sldId="292"/>
            <ac:spMk id="3" creationId="{00000000-0000-0000-0000-000000000000}"/>
          </ac:spMkLst>
        </pc:spChg>
      </pc:sldChg>
      <pc:sldChg chg="modSp add mod">
        <pc:chgData name="Moritz Eickenbusch" userId="1ffb003f-4de3-4ba2-8e32-e003f20167d9" providerId="ADAL" clId="{A8219660-C21B-458D-A9BD-CEC17C3BA55F}" dt="2023-11-17T15:15:33.114" v="1513" actId="403"/>
        <pc:sldMkLst>
          <pc:docMk/>
          <pc:sldMk cId="3815894492" sldId="293"/>
        </pc:sldMkLst>
        <pc:spChg chg="mod">
          <ac:chgData name="Moritz Eickenbusch" userId="1ffb003f-4de3-4ba2-8e32-e003f20167d9" providerId="ADAL" clId="{A8219660-C21B-458D-A9BD-CEC17C3BA55F}" dt="2023-11-17T15:15:33.114" v="1513" actId="403"/>
          <ac:spMkLst>
            <pc:docMk/>
            <pc:sldMk cId="3815894492" sldId="293"/>
            <ac:spMk id="3" creationId="{00000000-0000-0000-0000-000000000000}"/>
          </ac:spMkLst>
        </pc:spChg>
      </pc:sldChg>
      <pc:sldChg chg="modSp add mod">
        <pc:chgData name="Moritz Eickenbusch" userId="1ffb003f-4de3-4ba2-8e32-e003f20167d9" providerId="ADAL" clId="{A8219660-C21B-458D-A9BD-CEC17C3BA55F}" dt="2023-11-17T15:16:03.761" v="1546" actId="20577"/>
        <pc:sldMkLst>
          <pc:docMk/>
          <pc:sldMk cId="3759168560" sldId="294"/>
        </pc:sldMkLst>
        <pc:spChg chg="mod">
          <ac:chgData name="Moritz Eickenbusch" userId="1ffb003f-4de3-4ba2-8e32-e003f20167d9" providerId="ADAL" clId="{A8219660-C21B-458D-A9BD-CEC17C3BA55F}" dt="2023-11-17T15:16:03.761" v="1546" actId="20577"/>
          <ac:spMkLst>
            <pc:docMk/>
            <pc:sldMk cId="3759168560" sldId="294"/>
            <ac:spMk id="3" creationId="{00000000-0000-0000-0000-000000000000}"/>
          </ac:spMkLst>
        </pc:spChg>
      </pc:sldChg>
      <pc:sldChg chg="modSp add mod">
        <pc:chgData name="Moritz Eickenbusch" userId="1ffb003f-4de3-4ba2-8e32-e003f20167d9" providerId="ADAL" clId="{A8219660-C21B-458D-A9BD-CEC17C3BA55F}" dt="2023-11-17T15:16:46.697" v="1588" actId="20577"/>
        <pc:sldMkLst>
          <pc:docMk/>
          <pc:sldMk cId="2661147726" sldId="295"/>
        </pc:sldMkLst>
        <pc:spChg chg="mod">
          <ac:chgData name="Moritz Eickenbusch" userId="1ffb003f-4de3-4ba2-8e32-e003f20167d9" providerId="ADAL" clId="{A8219660-C21B-458D-A9BD-CEC17C3BA55F}" dt="2023-11-17T15:16:46.697" v="1588" actId="20577"/>
          <ac:spMkLst>
            <pc:docMk/>
            <pc:sldMk cId="2661147726" sldId="295"/>
            <ac:spMk id="3" creationId="{00000000-0000-0000-0000-000000000000}"/>
          </ac:spMkLst>
        </pc:spChg>
      </pc:sldChg>
      <pc:sldChg chg="modSp add mod">
        <pc:chgData name="Moritz Eickenbusch" userId="1ffb003f-4de3-4ba2-8e32-e003f20167d9" providerId="ADAL" clId="{A8219660-C21B-458D-A9BD-CEC17C3BA55F}" dt="2023-11-20T09:53:59.736" v="1809" actId="20577"/>
        <pc:sldMkLst>
          <pc:docMk/>
          <pc:sldMk cId="1158506568" sldId="296"/>
        </pc:sldMkLst>
        <pc:spChg chg="mod">
          <ac:chgData name="Moritz Eickenbusch" userId="1ffb003f-4de3-4ba2-8e32-e003f20167d9" providerId="ADAL" clId="{A8219660-C21B-458D-A9BD-CEC17C3BA55F}" dt="2023-11-20T09:53:59.736" v="1809" actId="20577"/>
          <ac:spMkLst>
            <pc:docMk/>
            <pc:sldMk cId="1158506568" sldId="296"/>
            <ac:spMk id="3" creationId="{00000000-0000-0000-0000-000000000000}"/>
          </ac:spMkLst>
        </pc:spChg>
      </pc:sldChg>
      <pc:sldChg chg="modSp add mod ord">
        <pc:chgData name="Moritz Eickenbusch" userId="1ffb003f-4de3-4ba2-8e32-e003f20167d9" providerId="ADAL" clId="{A8219660-C21B-458D-A9BD-CEC17C3BA55F}" dt="2023-11-20T10:19:28.572" v="1955"/>
        <pc:sldMkLst>
          <pc:docMk/>
          <pc:sldMk cId="3342453636" sldId="297"/>
        </pc:sldMkLst>
        <pc:spChg chg="mod">
          <ac:chgData name="Moritz Eickenbusch" userId="1ffb003f-4de3-4ba2-8e32-e003f20167d9" providerId="ADAL" clId="{A8219660-C21B-458D-A9BD-CEC17C3BA55F}" dt="2023-11-20T09:53:42.630" v="1804" actId="20577"/>
          <ac:spMkLst>
            <pc:docMk/>
            <pc:sldMk cId="3342453636" sldId="297"/>
            <ac:spMk id="3" creationId="{00000000-0000-0000-0000-000000000000}"/>
          </ac:spMkLst>
        </pc:spChg>
      </pc:sldChg>
      <pc:sldChg chg="modSp add mod">
        <pc:chgData name="Moritz Eickenbusch" userId="1ffb003f-4de3-4ba2-8e32-e003f20167d9" providerId="ADAL" clId="{A8219660-C21B-458D-A9BD-CEC17C3BA55F}" dt="2023-11-20T09:53:27.478" v="1799" actId="20577"/>
        <pc:sldMkLst>
          <pc:docMk/>
          <pc:sldMk cId="2453276689" sldId="298"/>
        </pc:sldMkLst>
        <pc:spChg chg="mod">
          <ac:chgData name="Moritz Eickenbusch" userId="1ffb003f-4de3-4ba2-8e32-e003f20167d9" providerId="ADAL" clId="{A8219660-C21B-458D-A9BD-CEC17C3BA55F}" dt="2023-11-20T09:53:27.478" v="1799" actId="20577"/>
          <ac:spMkLst>
            <pc:docMk/>
            <pc:sldMk cId="2453276689" sldId="298"/>
            <ac:spMk id="3" creationId="{00000000-0000-0000-0000-000000000000}"/>
          </ac:spMkLst>
        </pc:spChg>
      </pc:sldChg>
      <pc:sldChg chg="modSp add mod ord">
        <pc:chgData name="Moritz Eickenbusch" userId="1ffb003f-4de3-4ba2-8e32-e003f20167d9" providerId="ADAL" clId="{A8219660-C21B-458D-A9BD-CEC17C3BA55F}" dt="2023-11-20T09:51:09.394" v="1750" actId="20577"/>
        <pc:sldMkLst>
          <pc:docMk/>
          <pc:sldMk cId="27158100" sldId="299"/>
        </pc:sldMkLst>
        <pc:spChg chg="mod">
          <ac:chgData name="Moritz Eickenbusch" userId="1ffb003f-4de3-4ba2-8e32-e003f20167d9" providerId="ADAL" clId="{A8219660-C21B-458D-A9BD-CEC17C3BA55F}" dt="2023-11-20T09:51:09.394" v="1750" actId="20577"/>
          <ac:spMkLst>
            <pc:docMk/>
            <pc:sldMk cId="27158100" sldId="299"/>
            <ac:spMk id="3" creationId="{00000000-0000-0000-0000-000000000000}"/>
          </ac:spMkLst>
        </pc:spChg>
      </pc:sldChg>
      <pc:sldChg chg="modSp add mod">
        <pc:chgData name="Moritz Eickenbusch" userId="1ffb003f-4de3-4ba2-8e32-e003f20167d9" providerId="ADAL" clId="{A8219660-C21B-458D-A9BD-CEC17C3BA55F}" dt="2023-11-20T09:52:38.575" v="1793" actId="20577"/>
        <pc:sldMkLst>
          <pc:docMk/>
          <pc:sldMk cId="3086924825" sldId="300"/>
        </pc:sldMkLst>
        <pc:spChg chg="mod">
          <ac:chgData name="Moritz Eickenbusch" userId="1ffb003f-4de3-4ba2-8e32-e003f20167d9" providerId="ADAL" clId="{A8219660-C21B-458D-A9BD-CEC17C3BA55F}" dt="2023-11-20T09:52:38.575" v="1793" actId="20577"/>
          <ac:spMkLst>
            <pc:docMk/>
            <pc:sldMk cId="3086924825" sldId="300"/>
            <ac:spMk id="3" creationId="{00000000-0000-0000-0000-000000000000}"/>
          </ac:spMkLst>
        </pc:spChg>
      </pc:sldChg>
      <pc:sldChg chg="modSp add mod">
        <pc:chgData name="Moritz Eickenbusch" userId="1ffb003f-4de3-4ba2-8e32-e003f20167d9" providerId="ADAL" clId="{A8219660-C21B-458D-A9BD-CEC17C3BA55F}" dt="2023-11-20T09:56:44.113" v="1832" actId="20577"/>
        <pc:sldMkLst>
          <pc:docMk/>
          <pc:sldMk cId="3502962418" sldId="301"/>
        </pc:sldMkLst>
        <pc:spChg chg="mod">
          <ac:chgData name="Moritz Eickenbusch" userId="1ffb003f-4de3-4ba2-8e32-e003f20167d9" providerId="ADAL" clId="{A8219660-C21B-458D-A9BD-CEC17C3BA55F}" dt="2023-11-20T09:56:44.113" v="1832" actId="20577"/>
          <ac:spMkLst>
            <pc:docMk/>
            <pc:sldMk cId="3502962418" sldId="301"/>
            <ac:spMk id="3" creationId="{00000000-0000-0000-0000-000000000000}"/>
          </ac:spMkLst>
        </pc:spChg>
      </pc:sldChg>
      <pc:sldChg chg="modSp add mod modShow">
        <pc:chgData name="Moritz Eickenbusch" userId="1ffb003f-4de3-4ba2-8e32-e003f20167d9" providerId="ADAL" clId="{A8219660-C21B-458D-A9BD-CEC17C3BA55F}" dt="2023-11-20T10:21:29.487" v="1956" actId="729"/>
        <pc:sldMkLst>
          <pc:docMk/>
          <pc:sldMk cId="1439396604" sldId="302"/>
        </pc:sldMkLst>
        <pc:spChg chg="mod">
          <ac:chgData name="Moritz Eickenbusch" userId="1ffb003f-4de3-4ba2-8e32-e003f20167d9" providerId="ADAL" clId="{A8219660-C21B-458D-A9BD-CEC17C3BA55F}" dt="2023-11-20T09:58:18.947" v="1860" actId="20577"/>
          <ac:spMkLst>
            <pc:docMk/>
            <pc:sldMk cId="1439396604" sldId="302"/>
            <ac:spMk id="3" creationId="{00000000-0000-0000-0000-000000000000}"/>
          </ac:spMkLst>
        </pc:spChg>
      </pc:sldChg>
      <pc:sldChg chg="modSp add mod">
        <pc:chgData name="Moritz Eickenbusch" userId="1ffb003f-4de3-4ba2-8e32-e003f20167d9" providerId="ADAL" clId="{A8219660-C21B-458D-A9BD-CEC17C3BA55F}" dt="2023-11-20T09:59:17.317" v="1895" actId="20577"/>
        <pc:sldMkLst>
          <pc:docMk/>
          <pc:sldMk cId="1988485104" sldId="303"/>
        </pc:sldMkLst>
        <pc:spChg chg="mod">
          <ac:chgData name="Moritz Eickenbusch" userId="1ffb003f-4de3-4ba2-8e32-e003f20167d9" providerId="ADAL" clId="{A8219660-C21B-458D-A9BD-CEC17C3BA55F}" dt="2023-11-20T09:59:17.317" v="1895" actId="20577"/>
          <ac:spMkLst>
            <pc:docMk/>
            <pc:sldMk cId="1988485104" sldId="303"/>
            <ac:spMk id="3" creationId="{00000000-0000-0000-0000-000000000000}"/>
          </ac:spMkLst>
        </pc:spChg>
      </pc:sldChg>
      <pc:sldChg chg="modSp add mod">
        <pc:chgData name="Moritz Eickenbusch" userId="1ffb003f-4de3-4ba2-8e32-e003f20167d9" providerId="ADAL" clId="{A8219660-C21B-458D-A9BD-CEC17C3BA55F}" dt="2023-11-20T09:59:36.671" v="1923" actId="20577"/>
        <pc:sldMkLst>
          <pc:docMk/>
          <pc:sldMk cId="3951217212" sldId="304"/>
        </pc:sldMkLst>
        <pc:spChg chg="mod">
          <ac:chgData name="Moritz Eickenbusch" userId="1ffb003f-4de3-4ba2-8e32-e003f20167d9" providerId="ADAL" clId="{A8219660-C21B-458D-A9BD-CEC17C3BA55F}" dt="2023-11-20T09:59:36.671" v="1923" actId="20577"/>
          <ac:spMkLst>
            <pc:docMk/>
            <pc:sldMk cId="3951217212" sldId="304"/>
            <ac:spMk id="3" creationId="{00000000-0000-0000-0000-000000000000}"/>
          </ac:spMkLst>
        </pc:spChg>
      </pc:sldChg>
      <pc:sldChg chg="modSp add mod">
        <pc:chgData name="Moritz Eickenbusch" userId="1ffb003f-4de3-4ba2-8e32-e003f20167d9" providerId="ADAL" clId="{A8219660-C21B-458D-A9BD-CEC17C3BA55F}" dt="2023-11-20T10:00:02.851" v="1953" actId="20577"/>
        <pc:sldMkLst>
          <pc:docMk/>
          <pc:sldMk cId="1388056332" sldId="305"/>
        </pc:sldMkLst>
        <pc:spChg chg="mod">
          <ac:chgData name="Moritz Eickenbusch" userId="1ffb003f-4de3-4ba2-8e32-e003f20167d9" providerId="ADAL" clId="{A8219660-C21B-458D-A9BD-CEC17C3BA55F}" dt="2023-11-20T10:00:02.851" v="1953" actId="20577"/>
          <ac:spMkLst>
            <pc:docMk/>
            <pc:sldMk cId="1388056332" sldId="305"/>
            <ac:spMk id="3" creationId="{00000000-0000-0000-0000-000000000000}"/>
          </ac:spMkLst>
        </pc:spChg>
      </pc:sldChg>
      <pc:sldChg chg="addSp delSp modSp new mod">
        <pc:chgData name="Moritz Eickenbusch" userId="1ffb003f-4de3-4ba2-8e32-e003f20167d9" providerId="ADAL" clId="{A8219660-C21B-458D-A9BD-CEC17C3BA55F}" dt="2023-11-30T09:11:38.519" v="4623" actId="1035"/>
        <pc:sldMkLst>
          <pc:docMk/>
          <pc:sldMk cId="2469490538" sldId="306"/>
        </pc:sldMkLst>
        <pc:spChg chg="mod">
          <ac:chgData name="Moritz Eickenbusch" userId="1ffb003f-4de3-4ba2-8e32-e003f20167d9" providerId="ADAL" clId="{A8219660-C21B-458D-A9BD-CEC17C3BA55F}" dt="2023-11-30T08:40:02.425" v="4408" actId="5793"/>
          <ac:spMkLst>
            <pc:docMk/>
            <pc:sldMk cId="2469490538" sldId="306"/>
            <ac:spMk id="2" creationId="{8A918BA6-FBEC-F5C2-CF30-38DE32D2F275}"/>
          </ac:spMkLst>
        </pc:spChg>
        <pc:spChg chg="mod">
          <ac:chgData name="Moritz Eickenbusch" userId="1ffb003f-4de3-4ba2-8e32-e003f20167d9" providerId="ADAL" clId="{A8219660-C21B-458D-A9BD-CEC17C3BA55F}" dt="2023-11-30T08:17:41.088" v="4022"/>
          <ac:spMkLst>
            <pc:docMk/>
            <pc:sldMk cId="2469490538" sldId="306"/>
            <ac:spMk id="3" creationId="{0B3AAE42-35DD-056E-6164-799E51041A67}"/>
          </ac:spMkLst>
        </pc:spChg>
        <pc:graphicFrameChg chg="add del mod">
          <ac:chgData name="Moritz Eickenbusch" userId="1ffb003f-4de3-4ba2-8e32-e003f20167d9" providerId="ADAL" clId="{A8219660-C21B-458D-A9BD-CEC17C3BA55F}" dt="2023-11-30T08:44:46.603" v="4485" actId="21"/>
          <ac:graphicFrameMkLst>
            <pc:docMk/>
            <pc:sldMk cId="2469490538" sldId="306"/>
            <ac:graphicFrameMk id="6" creationId="{1D35C929-B0F6-91DF-AD59-6D8F471F3CAF}"/>
          </ac:graphicFrameMkLst>
        </pc:graphicFrameChg>
        <pc:graphicFrameChg chg="add mod">
          <ac:chgData name="Moritz Eickenbusch" userId="1ffb003f-4de3-4ba2-8e32-e003f20167d9" providerId="ADAL" clId="{A8219660-C21B-458D-A9BD-CEC17C3BA55F}" dt="2023-11-30T09:11:38.519" v="4623" actId="1035"/>
          <ac:graphicFrameMkLst>
            <pc:docMk/>
            <pc:sldMk cId="2469490538" sldId="306"/>
            <ac:graphicFrameMk id="9" creationId="{1EF52001-164B-8AA5-74EA-56752B561307}"/>
          </ac:graphicFrameMkLst>
        </pc:graphicFrameChg>
        <pc:graphicFrameChg chg="add mod">
          <ac:chgData name="Moritz Eickenbusch" userId="1ffb003f-4de3-4ba2-8e32-e003f20167d9" providerId="ADAL" clId="{A8219660-C21B-458D-A9BD-CEC17C3BA55F}" dt="2023-11-30T09:11:38.519" v="4623" actId="1035"/>
          <ac:graphicFrameMkLst>
            <pc:docMk/>
            <pc:sldMk cId="2469490538" sldId="306"/>
            <ac:graphicFrameMk id="12" creationId="{9C31AF84-D525-526E-884E-1A7C8AE987F2}"/>
          </ac:graphicFrameMkLst>
        </pc:graphicFrameChg>
        <pc:graphicFrameChg chg="add mod">
          <ac:chgData name="Moritz Eickenbusch" userId="1ffb003f-4de3-4ba2-8e32-e003f20167d9" providerId="ADAL" clId="{A8219660-C21B-458D-A9BD-CEC17C3BA55F}" dt="2023-11-30T09:11:38.519" v="4623" actId="1035"/>
          <ac:graphicFrameMkLst>
            <pc:docMk/>
            <pc:sldMk cId="2469490538" sldId="306"/>
            <ac:graphicFrameMk id="15" creationId="{34583573-97E9-EB03-2874-B76C77E0D12F}"/>
          </ac:graphicFrameMkLst>
        </pc:graphicFrameChg>
      </pc:sldChg>
      <pc:sldChg chg="add del">
        <pc:chgData name="Moritz Eickenbusch" userId="1ffb003f-4de3-4ba2-8e32-e003f20167d9" providerId="ADAL" clId="{A8219660-C21B-458D-A9BD-CEC17C3BA55F}" dt="2023-11-20T10:26:49.992" v="1959" actId="2890"/>
        <pc:sldMkLst>
          <pc:docMk/>
          <pc:sldMk cId="3970143174" sldId="306"/>
        </pc:sldMkLst>
      </pc:sldChg>
      <pc:sldChg chg="add del">
        <pc:chgData name="Moritz Eickenbusch" userId="1ffb003f-4de3-4ba2-8e32-e003f20167d9" providerId="ADAL" clId="{A8219660-C21B-458D-A9BD-CEC17C3BA55F}" dt="2023-11-30T09:26:28.314" v="4855" actId="2696"/>
        <pc:sldMkLst>
          <pc:docMk/>
          <pc:sldMk cId="4024147371" sldId="307"/>
        </pc:sldMkLst>
      </pc:sldChg>
      <pc:sldMasterChg chg="modSldLayout">
        <pc:chgData name="Moritz Eickenbusch" userId="1ffb003f-4de3-4ba2-8e32-e003f20167d9" providerId="ADAL" clId="{A8219660-C21B-458D-A9BD-CEC17C3BA55F}" dt="2023-11-29T21:55:34.315" v="3552" actId="167"/>
        <pc:sldMasterMkLst>
          <pc:docMk/>
          <pc:sldMasterMk cId="1640691764" sldId="2147483713"/>
        </pc:sldMasterMkLst>
        <pc:sldLayoutChg chg="addSp delSp modSp mod">
          <pc:chgData name="Moritz Eickenbusch" userId="1ffb003f-4de3-4ba2-8e32-e003f20167d9" providerId="ADAL" clId="{A8219660-C21B-458D-A9BD-CEC17C3BA55F}" dt="2023-11-29T21:55:34.315" v="3552" actId="167"/>
          <pc:sldLayoutMkLst>
            <pc:docMk/>
            <pc:sldMasterMk cId="1640691764" sldId="2147483713"/>
            <pc:sldLayoutMk cId="252820949" sldId="2147483693"/>
          </pc:sldLayoutMkLst>
          <pc:spChg chg="mod ord">
            <ac:chgData name="Moritz Eickenbusch" userId="1ffb003f-4de3-4ba2-8e32-e003f20167d9" providerId="ADAL" clId="{A8219660-C21B-458D-A9BD-CEC17C3BA55F}" dt="2023-11-29T21:55:34.315" v="3552" actId="167"/>
            <ac:spMkLst>
              <pc:docMk/>
              <pc:sldMasterMk cId="1640691764" sldId="2147483713"/>
              <pc:sldLayoutMk cId="252820949" sldId="2147483693"/>
              <ac:spMk id="2" creationId="{0D7656B0-B386-20C7-241A-88111F96F078}"/>
            </ac:spMkLst>
          </pc:spChg>
          <pc:spChg chg="add del mod ord">
            <ac:chgData name="Moritz Eickenbusch" userId="1ffb003f-4de3-4ba2-8e32-e003f20167d9" providerId="ADAL" clId="{A8219660-C21B-458D-A9BD-CEC17C3BA55F}" dt="2023-11-29T21:55:31.332" v="3551" actId="11529"/>
            <ac:spMkLst>
              <pc:docMk/>
              <pc:sldMasterMk cId="1640691764" sldId="2147483713"/>
              <pc:sldLayoutMk cId="252820949" sldId="2147483693"/>
              <ac:spMk id="3" creationId="{B6D83B90-4196-AE1F-B9AB-21B6EBA536BC}"/>
            </ac:spMkLst>
          </pc:spChg>
          <pc:cxnChg chg="mod">
            <ac:chgData name="Moritz Eickenbusch" userId="1ffb003f-4de3-4ba2-8e32-e003f20167d9" providerId="ADAL" clId="{A8219660-C21B-458D-A9BD-CEC17C3BA55F}" dt="2023-11-29T21:55:30.338" v="3549" actId="1076"/>
            <ac:cxnSpMkLst>
              <pc:docMk/>
              <pc:sldMasterMk cId="1640691764" sldId="2147483713"/>
              <pc:sldLayoutMk cId="252820949" sldId="2147483693"/>
              <ac:cxnSpMk id="13" creationId="{00000000-0000-0000-0000-000000000000}"/>
            </ac:cxnSpMkLst>
          </pc:cxnChg>
        </pc:sldLayoutChg>
      </pc:sldMasterChg>
    </pc:docChg>
  </pc:docChgLst>
  <pc:docChgLst>
    <pc:chgData name="Andreas Friedrich" userId="043155a0-993b-4067-ac8d-95b9fc1cf70d" providerId="ADAL" clId="{A8EDC417-CD08-4D70-B836-2BD52728F2D5}"/>
    <pc:docChg chg="undo custSel addSld delSld modSld">
      <pc:chgData name="Andreas Friedrich" userId="043155a0-993b-4067-ac8d-95b9fc1cf70d" providerId="ADAL" clId="{A8EDC417-CD08-4D70-B836-2BD52728F2D5}" dt="2023-12-02T11:16:27.294" v="2819" actId="2696"/>
      <pc:docMkLst>
        <pc:docMk/>
      </pc:docMkLst>
      <pc:sldChg chg="modSp mod">
        <pc:chgData name="Andreas Friedrich" userId="043155a0-993b-4067-ac8d-95b9fc1cf70d" providerId="ADAL" clId="{A8EDC417-CD08-4D70-B836-2BD52728F2D5}" dt="2023-12-01T11:23:12.022" v="2590" actId="20577"/>
        <pc:sldMkLst>
          <pc:docMk/>
          <pc:sldMk cId="2201153599" sldId="260"/>
        </pc:sldMkLst>
        <pc:graphicFrameChg chg="mod modGraphic">
          <ac:chgData name="Andreas Friedrich" userId="043155a0-993b-4067-ac8d-95b9fc1cf70d" providerId="ADAL" clId="{A8EDC417-CD08-4D70-B836-2BD52728F2D5}" dt="2023-12-01T11:23:12.022" v="2590" actId="20577"/>
          <ac:graphicFrameMkLst>
            <pc:docMk/>
            <pc:sldMk cId="2201153599" sldId="260"/>
            <ac:graphicFrameMk id="4" creationId="{00000000-0000-0000-0000-000000000000}"/>
          </ac:graphicFrameMkLst>
        </pc:graphicFrameChg>
      </pc:sldChg>
      <pc:sldChg chg="modSp mod">
        <pc:chgData name="Andreas Friedrich" userId="043155a0-993b-4067-ac8d-95b9fc1cf70d" providerId="ADAL" clId="{A8EDC417-CD08-4D70-B836-2BD52728F2D5}" dt="2023-11-30T10:45:49.873" v="28" actId="20577"/>
        <pc:sldMkLst>
          <pc:docMk/>
          <pc:sldMk cId="393239747" sldId="263"/>
        </pc:sldMkLst>
        <pc:spChg chg="mod">
          <ac:chgData name="Andreas Friedrich" userId="043155a0-993b-4067-ac8d-95b9fc1cf70d" providerId="ADAL" clId="{A8EDC417-CD08-4D70-B836-2BD52728F2D5}" dt="2023-11-30T10:45:49.873" v="28" actId="20577"/>
          <ac:spMkLst>
            <pc:docMk/>
            <pc:sldMk cId="393239747" sldId="263"/>
            <ac:spMk id="2" creationId="{00000000-0000-0000-0000-000000000000}"/>
          </ac:spMkLst>
        </pc:spChg>
      </pc:sldChg>
      <pc:sldChg chg="modSp mod">
        <pc:chgData name="Andreas Friedrich" userId="043155a0-993b-4067-ac8d-95b9fc1cf70d" providerId="ADAL" clId="{A8EDC417-CD08-4D70-B836-2BD52728F2D5}" dt="2023-11-30T11:28:35.647" v="487" actId="20577"/>
        <pc:sldMkLst>
          <pc:docMk/>
          <pc:sldMk cId="567404566" sldId="264"/>
        </pc:sldMkLst>
        <pc:spChg chg="mod">
          <ac:chgData name="Andreas Friedrich" userId="043155a0-993b-4067-ac8d-95b9fc1cf70d" providerId="ADAL" clId="{A8EDC417-CD08-4D70-B836-2BD52728F2D5}" dt="2023-11-30T11:28:35.647" v="487" actId="20577"/>
          <ac:spMkLst>
            <pc:docMk/>
            <pc:sldMk cId="567404566" sldId="264"/>
            <ac:spMk id="2" creationId="{00000000-0000-0000-0000-000000000000}"/>
          </ac:spMkLst>
        </pc:spChg>
      </pc:sldChg>
      <pc:sldChg chg="modSp mod">
        <pc:chgData name="Andreas Friedrich" userId="043155a0-993b-4067-ac8d-95b9fc1cf70d" providerId="ADAL" clId="{A8EDC417-CD08-4D70-B836-2BD52728F2D5}" dt="2023-12-01T09:51:59.268" v="1477" actId="1035"/>
        <pc:sldMkLst>
          <pc:docMk/>
          <pc:sldMk cId="2310970021" sldId="266"/>
        </pc:sldMkLst>
        <pc:graphicFrameChg chg="mod modGraphic">
          <ac:chgData name="Andreas Friedrich" userId="043155a0-993b-4067-ac8d-95b9fc1cf70d" providerId="ADAL" clId="{A8EDC417-CD08-4D70-B836-2BD52728F2D5}" dt="2023-12-01T09:51:59.268" v="1477" actId="1035"/>
          <ac:graphicFrameMkLst>
            <pc:docMk/>
            <pc:sldMk cId="2310970021" sldId="266"/>
            <ac:graphicFrameMk id="4" creationId="{00000000-0000-0000-0000-000000000000}"/>
          </ac:graphicFrameMkLst>
        </pc:graphicFrameChg>
      </pc:sldChg>
      <pc:sldChg chg="modSp mod">
        <pc:chgData name="Andreas Friedrich" userId="043155a0-993b-4067-ac8d-95b9fc1cf70d" providerId="ADAL" clId="{A8EDC417-CD08-4D70-B836-2BD52728F2D5}" dt="2023-12-02T11:16:11.143" v="2818" actId="20577"/>
        <pc:sldMkLst>
          <pc:docMk/>
          <pc:sldMk cId="1270422061" sldId="267"/>
        </pc:sldMkLst>
        <pc:spChg chg="mod">
          <ac:chgData name="Andreas Friedrich" userId="043155a0-993b-4067-ac8d-95b9fc1cf70d" providerId="ADAL" clId="{A8EDC417-CD08-4D70-B836-2BD52728F2D5}" dt="2023-12-02T11:16:11.143" v="2818" actId="20577"/>
          <ac:spMkLst>
            <pc:docMk/>
            <pc:sldMk cId="1270422061" sldId="267"/>
            <ac:spMk id="2" creationId="{00000000-0000-0000-0000-000000000000}"/>
          </ac:spMkLst>
        </pc:spChg>
      </pc:sldChg>
      <pc:sldChg chg="modSp mod">
        <pc:chgData name="Andreas Friedrich" userId="043155a0-993b-4067-ac8d-95b9fc1cf70d" providerId="ADAL" clId="{A8EDC417-CD08-4D70-B836-2BD52728F2D5}" dt="2023-12-01T11:24:07.356" v="2593" actId="20577"/>
        <pc:sldMkLst>
          <pc:docMk/>
          <pc:sldMk cId="1777657276" sldId="270"/>
        </pc:sldMkLst>
        <pc:spChg chg="mod">
          <ac:chgData name="Andreas Friedrich" userId="043155a0-993b-4067-ac8d-95b9fc1cf70d" providerId="ADAL" clId="{A8EDC417-CD08-4D70-B836-2BD52728F2D5}" dt="2023-12-01T11:24:07.356" v="2593" actId="20577"/>
          <ac:spMkLst>
            <pc:docMk/>
            <pc:sldMk cId="1777657276" sldId="270"/>
            <ac:spMk id="2" creationId="{00000000-0000-0000-0000-000000000000}"/>
          </ac:spMkLst>
        </pc:spChg>
      </pc:sldChg>
      <pc:sldChg chg="del mod modShow">
        <pc:chgData name="Andreas Friedrich" userId="043155a0-993b-4067-ac8d-95b9fc1cf70d" providerId="ADAL" clId="{A8EDC417-CD08-4D70-B836-2BD52728F2D5}" dt="2023-11-30T11:03:37.033" v="275" actId="47"/>
        <pc:sldMkLst>
          <pc:docMk/>
          <pc:sldMk cId="482248421" sldId="271"/>
        </pc:sldMkLst>
      </pc:sldChg>
      <pc:sldChg chg="modSp mod">
        <pc:chgData name="Andreas Friedrich" userId="043155a0-993b-4067-ac8d-95b9fc1cf70d" providerId="ADAL" clId="{A8EDC417-CD08-4D70-B836-2BD52728F2D5}" dt="2023-12-01T11:24:24.900" v="2618" actId="1035"/>
        <pc:sldMkLst>
          <pc:docMk/>
          <pc:sldMk cId="1785285154" sldId="272"/>
        </pc:sldMkLst>
        <pc:spChg chg="mod">
          <ac:chgData name="Andreas Friedrich" userId="043155a0-993b-4067-ac8d-95b9fc1cf70d" providerId="ADAL" clId="{A8EDC417-CD08-4D70-B836-2BD52728F2D5}" dt="2023-11-30T12:34:41.350" v="959" actId="20577"/>
          <ac:spMkLst>
            <pc:docMk/>
            <pc:sldMk cId="1785285154" sldId="272"/>
            <ac:spMk id="4" creationId="{00000000-0000-0000-0000-000000000000}"/>
          </ac:spMkLst>
        </pc:spChg>
        <pc:spChg chg="mod">
          <ac:chgData name="Andreas Friedrich" userId="043155a0-993b-4067-ac8d-95b9fc1cf70d" providerId="ADAL" clId="{A8EDC417-CD08-4D70-B836-2BD52728F2D5}" dt="2023-12-01T11:24:24.900" v="2618" actId="1035"/>
          <ac:spMkLst>
            <pc:docMk/>
            <pc:sldMk cId="1785285154" sldId="272"/>
            <ac:spMk id="5" creationId="{07645D79-E67E-3CFE-2E1C-7FD4CE13BCC9}"/>
          </ac:spMkLst>
        </pc:spChg>
      </pc:sldChg>
      <pc:sldChg chg="del mod modShow">
        <pc:chgData name="Andreas Friedrich" userId="043155a0-993b-4067-ac8d-95b9fc1cf70d" providerId="ADAL" clId="{A8EDC417-CD08-4D70-B836-2BD52728F2D5}" dt="2023-11-30T11:03:35.615" v="274" actId="47"/>
        <pc:sldMkLst>
          <pc:docMk/>
          <pc:sldMk cId="2793669743" sldId="273"/>
        </pc:sldMkLst>
      </pc:sldChg>
      <pc:sldChg chg="del">
        <pc:chgData name="Andreas Friedrich" userId="043155a0-993b-4067-ac8d-95b9fc1cf70d" providerId="ADAL" clId="{A8EDC417-CD08-4D70-B836-2BD52728F2D5}" dt="2023-11-30T11:03:34.299" v="273" actId="47"/>
        <pc:sldMkLst>
          <pc:docMk/>
          <pc:sldMk cId="2009976033" sldId="274"/>
        </pc:sldMkLst>
      </pc:sldChg>
      <pc:sldChg chg="del mod modShow">
        <pc:chgData name="Andreas Friedrich" userId="043155a0-993b-4067-ac8d-95b9fc1cf70d" providerId="ADAL" clId="{A8EDC417-CD08-4D70-B836-2BD52728F2D5}" dt="2023-11-30T11:03:27.393" v="268" actId="47"/>
        <pc:sldMkLst>
          <pc:docMk/>
          <pc:sldMk cId="2543845839" sldId="275"/>
        </pc:sldMkLst>
      </pc:sldChg>
      <pc:sldChg chg="modSp del mod">
        <pc:chgData name="Andreas Friedrich" userId="043155a0-993b-4067-ac8d-95b9fc1cf70d" providerId="ADAL" clId="{A8EDC417-CD08-4D70-B836-2BD52728F2D5}" dt="2023-12-01T10:23:04.260" v="2219" actId="47"/>
        <pc:sldMkLst>
          <pc:docMk/>
          <pc:sldMk cId="2497771958" sldId="276"/>
        </pc:sldMkLst>
        <pc:spChg chg="mod">
          <ac:chgData name="Andreas Friedrich" userId="043155a0-993b-4067-ac8d-95b9fc1cf70d" providerId="ADAL" clId="{A8EDC417-CD08-4D70-B836-2BD52728F2D5}" dt="2023-11-30T11:00:18.883" v="239" actId="20577"/>
          <ac:spMkLst>
            <pc:docMk/>
            <pc:sldMk cId="2497771958" sldId="276"/>
            <ac:spMk id="2" creationId="{00000000-0000-0000-0000-000000000000}"/>
          </ac:spMkLst>
        </pc:spChg>
      </pc:sldChg>
      <pc:sldChg chg="del mod modShow">
        <pc:chgData name="Andreas Friedrich" userId="043155a0-993b-4067-ac8d-95b9fc1cf70d" providerId="ADAL" clId="{A8EDC417-CD08-4D70-B836-2BD52728F2D5}" dt="2023-11-30T11:03:26.101" v="267" actId="47"/>
        <pc:sldMkLst>
          <pc:docMk/>
          <pc:sldMk cId="1438446522" sldId="277"/>
        </pc:sldMkLst>
      </pc:sldChg>
      <pc:sldChg chg="del">
        <pc:chgData name="Andreas Friedrich" userId="043155a0-993b-4067-ac8d-95b9fc1cf70d" providerId="ADAL" clId="{A8EDC417-CD08-4D70-B836-2BD52728F2D5}" dt="2023-11-30T11:03:24.166" v="266" actId="47"/>
        <pc:sldMkLst>
          <pc:docMk/>
          <pc:sldMk cId="3963663362" sldId="278"/>
        </pc:sldMkLst>
      </pc:sldChg>
      <pc:sldChg chg="del mod modShow">
        <pc:chgData name="Andreas Friedrich" userId="043155a0-993b-4067-ac8d-95b9fc1cf70d" providerId="ADAL" clId="{A8EDC417-CD08-4D70-B836-2BD52728F2D5}" dt="2023-11-30T11:03:23.058" v="265" actId="47"/>
        <pc:sldMkLst>
          <pc:docMk/>
          <pc:sldMk cId="4116725625" sldId="279"/>
        </pc:sldMkLst>
      </pc:sldChg>
      <pc:sldChg chg="del mod modShow">
        <pc:chgData name="Andreas Friedrich" userId="043155a0-993b-4067-ac8d-95b9fc1cf70d" providerId="ADAL" clId="{A8EDC417-CD08-4D70-B836-2BD52728F2D5}" dt="2023-11-30T12:47:14.916" v="1001" actId="47"/>
        <pc:sldMkLst>
          <pc:docMk/>
          <pc:sldMk cId="1292150982" sldId="280"/>
        </pc:sldMkLst>
      </pc:sldChg>
      <pc:sldChg chg="del mod modShow">
        <pc:chgData name="Andreas Friedrich" userId="043155a0-993b-4067-ac8d-95b9fc1cf70d" providerId="ADAL" clId="{A8EDC417-CD08-4D70-B836-2BD52728F2D5}" dt="2023-11-30T11:03:41.659" v="276" actId="47"/>
        <pc:sldMkLst>
          <pc:docMk/>
          <pc:sldMk cId="2195965414" sldId="282"/>
        </pc:sldMkLst>
      </pc:sldChg>
      <pc:sldChg chg="del mod modShow">
        <pc:chgData name="Andreas Friedrich" userId="043155a0-993b-4067-ac8d-95b9fc1cf70d" providerId="ADAL" clId="{A8EDC417-CD08-4D70-B836-2BD52728F2D5}" dt="2023-11-30T11:03:30.426" v="270" actId="47"/>
        <pc:sldMkLst>
          <pc:docMk/>
          <pc:sldMk cId="2543289111" sldId="283"/>
        </pc:sldMkLst>
      </pc:sldChg>
      <pc:sldChg chg="del mod modShow">
        <pc:chgData name="Andreas Friedrich" userId="043155a0-993b-4067-ac8d-95b9fc1cf70d" providerId="ADAL" clId="{A8EDC417-CD08-4D70-B836-2BD52728F2D5}" dt="2023-11-30T11:03:21.347" v="264" actId="47"/>
        <pc:sldMkLst>
          <pc:docMk/>
          <pc:sldMk cId="2102563040" sldId="286"/>
        </pc:sldMkLst>
      </pc:sldChg>
      <pc:sldChg chg="del">
        <pc:chgData name="Andreas Friedrich" userId="043155a0-993b-4067-ac8d-95b9fc1cf70d" providerId="ADAL" clId="{A8EDC417-CD08-4D70-B836-2BD52728F2D5}" dt="2023-12-01T10:23:08.067" v="2220" actId="47"/>
        <pc:sldMkLst>
          <pc:docMk/>
          <pc:sldMk cId="3585356690" sldId="287"/>
        </pc:sldMkLst>
      </pc:sldChg>
      <pc:sldChg chg="del">
        <pc:chgData name="Andreas Friedrich" userId="043155a0-993b-4067-ac8d-95b9fc1cf70d" providerId="ADAL" clId="{A8EDC417-CD08-4D70-B836-2BD52728F2D5}" dt="2023-12-01T10:23:14.075" v="2222" actId="47"/>
        <pc:sldMkLst>
          <pc:docMk/>
          <pc:sldMk cId="2144477874" sldId="288"/>
        </pc:sldMkLst>
      </pc:sldChg>
      <pc:sldChg chg="modSp del mod">
        <pc:chgData name="Andreas Friedrich" userId="043155a0-993b-4067-ac8d-95b9fc1cf70d" providerId="ADAL" clId="{A8EDC417-CD08-4D70-B836-2BD52728F2D5}" dt="2023-12-02T11:16:27.294" v="2819" actId="2696"/>
        <pc:sldMkLst>
          <pc:docMk/>
          <pc:sldMk cId="2575643317" sldId="289"/>
        </pc:sldMkLst>
        <pc:spChg chg="mod">
          <ac:chgData name="Andreas Friedrich" userId="043155a0-993b-4067-ac8d-95b9fc1cf70d" providerId="ADAL" clId="{A8EDC417-CD08-4D70-B836-2BD52728F2D5}" dt="2023-12-01T11:23:51.140" v="2592" actId="179"/>
          <ac:spMkLst>
            <pc:docMk/>
            <pc:sldMk cId="2575643317" sldId="289"/>
            <ac:spMk id="3" creationId="{00000000-0000-0000-0000-000000000000}"/>
          </ac:spMkLst>
        </pc:spChg>
      </pc:sldChg>
      <pc:sldChg chg="del">
        <pc:chgData name="Andreas Friedrich" userId="043155a0-993b-4067-ac8d-95b9fc1cf70d" providerId="ADAL" clId="{A8EDC417-CD08-4D70-B836-2BD52728F2D5}" dt="2023-12-01T10:23:10.580" v="2221" actId="47"/>
        <pc:sldMkLst>
          <pc:docMk/>
          <pc:sldMk cId="73800463" sldId="290"/>
        </pc:sldMkLst>
      </pc:sldChg>
      <pc:sldChg chg="modSp mod">
        <pc:chgData name="Andreas Friedrich" userId="043155a0-993b-4067-ac8d-95b9fc1cf70d" providerId="ADAL" clId="{A8EDC417-CD08-4D70-B836-2BD52728F2D5}" dt="2023-12-01T11:04:56.882" v="2351"/>
        <pc:sldMkLst>
          <pc:docMk/>
          <pc:sldMk cId="1935722415" sldId="291"/>
        </pc:sldMkLst>
        <pc:graphicFrameChg chg="mod modGraphic">
          <ac:chgData name="Andreas Friedrich" userId="043155a0-993b-4067-ac8d-95b9fc1cf70d" providerId="ADAL" clId="{A8EDC417-CD08-4D70-B836-2BD52728F2D5}" dt="2023-12-01T11:04:56.882" v="2351"/>
          <ac:graphicFrameMkLst>
            <pc:docMk/>
            <pc:sldMk cId="1935722415" sldId="291"/>
            <ac:graphicFrameMk id="4" creationId="{00000000-0000-0000-0000-000000000000}"/>
          </ac:graphicFrameMkLst>
        </pc:graphicFrameChg>
      </pc:sldChg>
      <pc:sldChg chg="del mod modShow">
        <pc:chgData name="Andreas Friedrich" userId="043155a0-993b-4067-ac8d-95b9fc1cf70d" providerId="ADAL" clId="{A8EDC417-CD08-4D70-B836-2BD52728F2D5}" dt="2023-11-30T11:03:03.129" v="256" actId="47"/>
        <pc:sldMkLst>
          <pc:docMk/>
          <pc:sldMk cId="396182079" sldId="292"/>
        </pc:sldMkLst>
      </pc:sldChg>
      <pc:sldChg chg="del mod modShow">
        <pc:chgData name="Andreas Friedrich" userId="043155a0-993b-4067-ac8d-95b9fc1cf70d" providerId="ADAL" clId="{A8EDC417-CD08-4D70-B836-2BD52728F2D5}" dt="2023-11-30T11:03:06.537" v="257" actId="47"/>
        <pc:sldMkLst>
          <pc:docMk/>
          <pc:sldMk cId="3815894492" sldId="293"/>
        </pc:sldMkLst>
      </pc:sldChg>
      <pc:sldChg chg="del mod modShow">
        <pc:chgData name="Andreas Friedrich" userId="043155a0-993b-4067-ac8d-95b9fc1cf70d" providerId="ADAL" clId="{A8EDC417-CD08-4D70-B836-2BD52728F2D5}" dt="2023-11-30T11:03:01.551" v="255" actId="47"/>
        <pc:sldMkLst>
          <pc:docMk/>
          <pc:sldMk cId="3759168560" sldId="294"/>
        </pc:sldMkLst>
      </pc:sldChg>
      <pc:sldChg chg="del mod modShow">
        <pc:chgData name="Andreas Friedrich" userId="043155a0-993b-4067-ac8d-95b9fc1cf70d" providerId="ADAL" clId="{A8EDC417-CD08-4D70-B836-2BD52728F2D5}" dt="2023-11-30T11:02:57.701" v="253" actId="47"/>
        <pc:sldMkLst>
          <pc:docMk/>
          <pc:sldMk cId="2661147726" sldId="295"/>
        </pc:sldMkLst>
      </pc:sldChg>
      <pc:sldChg chg="del mod modShow">
        <pc:chgData name="Andreas Friedrich" userId="043155a0-993b-4067-ac8d-95b9fc1cf70d" providerId="ADAL" clId="{A8EDC417-CD08-4D70-B836-2BD52728F2D5}" dt="2023-11-30T11:03:32.984" v="272" actId="47"/>
        <pc:sldMkLst>
          <pc:docMk/>
          <pc:sldMk cId="1158506568" sldId="296"/>
        </pc:sldMkLst>
      </pc:sldChg>
      <pc:sldChg chg="del mod modShow">
        <pc:chgData name="Andreas Friedrich" userId="043155a0-993b-4067-ac8d-95b9fc1cf70d" providerId="ADAL" clId="{A8EDC417-CD08-4D70-B836-2BD52728F2D5}" dt="2023-11-30T11:03:31.684" v="271" actId="47"/>
        <pc:sldMkLst>
          <pc:docMk/>
          <pc:sldMk cId="3342453636" sldId="297"/>
        </pc:sldMkLst>
      </pc:sldChg>
      <pc:sldChg chg="del mod modShow">
        <pc:chgData name="Andreas Friedrich" userId="043155a0-993b-4067-ac8d-95b9fc1cf70d" providerId="ADAL" clId="{A8EDC417-CD08-4D70-B836-2BD52728F2D5}" dt="2023-11-30T11:03:29.091" v="269" actId="47"/>
        <pc:sldMkLst>
          <pc:docMk/>
          <pc:sldMk cId="2453276689" sldId="298"/>
        </pc:sldMkLst>
      </pc:sldChg>
      <pc:sldChg chg="del mod modShow">
        <pc:chgData name="Andreas Friedrich" userId="043155a0-993b-4067-ac8d-95b9fc1cf70d" providerId="ADAL" clId="{A8EDC417-CD08-4D70-B836-2BD52728F2D5}" dt="2023-11-30T11:03:07.768" v="258" actId="47"/>
        <pc:sldMkLst>
          <pc:docMk/>
          <pc:sldMk cId="27158100" sldId="299"/>
        </pc:sldMkLst>
      </pc:sldChg>
      <pc:sldChg chg="del mod modShow">
        <pc:chgData name="Andreas Friedrich" userId="043155a0-993b-4067-ac8d-95b9fc1cf70d" providerId="ADAL" clId="{A8EDC417-CD08-4D70-B836-2BD52728F2D5}" dt="2023-11-30T11:03:09.906" v="259" actId="47"/>
        <pc:sldMkLst>
          <pc:docMk/>
          <pc:sldMk cId="3086924825" sldId="300"/>
        </pc:sldMkLst>
      </pc:sldChg>
      <pc:sldChg chg="del mod modShow">
        <pc:chgData name="Andreas Friedrich" userId="043155a0-993b-4067-ac8d-95b9fc1cf70d" providerId="ADAL" clId="{A8EDC417-CD08-4D70-B836-2BD52728F2D5}" dt="2023-11-30T11:03:00.349" v="254" actId="47"/>
        <pc:sldMkLst>
          <pc:docMk/>
          <pc:sldMk cId="3502962418" sldId="301"/>
        </pc:sldMkLst>
      </pc:sldChg>
      <pc:sldChg chg="del">
        <pc:chgData name="Andreas Friedrich" userId="043155a0-993b-4067-ac8d-95b9fc1cf70d" providerId="ADAL" clId="{A8EDC417-CD08-4D70-B836-2BD52728F2D5}" dt="2023-11-30T11:03:11.992" v="260" actId="47"/>
        <pc:sldMkLst>
          <pc:docMk/>
          <pc:sldMk cId="1439396604" sldId="302"/>
        </pc:sldMkLst>
      </pc:sldChg>
      <pc:sldChg chg="del mod modShow">
        <pc:chgData name="Andreas Friedrich" userId="043155a0-993b-4067-ac8d-95b9fc1cf70d" providerId="ADAL" clId="{A8EDC417-CD08-4D70-B836-2BD52728F2D5}" dt="2023-11-30T11:03:13.613" v="261" actId="47"/>
        <pc:sldMkLst>
          <pc:docMk/>
          <pc:sldMk cId="1988485104" sldId="303"/>
        </pc:sldMkLst>
      </pc:sldChg>
      <pc:sldChg chg="del mod modShow">
        <pc:chgData name="Andreas Friedrich" userId="043155a0-993b-4067-ac8d-95b9fc1cf70d" providerId="ADAL" clId="{A8EDC417-CD08-4D70-B836-2BD52728F2D5}" dt="2023-11-30T11:03:15.840" v="262" actId="47"/>
        <pc:sldMkLst>
          <pc:docMk/>
          <pc:sldMk cId="3951217212" sldId="304"/>
        </pc:sldMkLst>
      </pc:sldChg>
      <pc:sldChg chg="del mod modShow">
        <pc:chgData name="Andreas Friedrich" userId="043155a0-993b-4067-ac8d-95b9fc1cf70d" providerId="ADAL" clId="{A8EDC417-CD08-4D70-B836-2BD52728F2D5}" dt="2023-11-30T11:03:18.253" v="263" actId="47"/>
        <pc:sldMkLst>
          <pc:docMk/>
          <pc:sldMk cId="1388056332" sldId="305"/>
        </pc:sldMkLst>
      </pc:sldChg>
      <pc:sldChg chg="modSp del mod">
        <pc:chgData name="Andreas Friedrich" userId="043155a0-993b-4067-ac8d-95b9fc1cf70d" providerId="ADAL" clId="{A8EDC417-CD08-4D70-B836-2BD52728F2D5}" dt="2023-12-01T09:42:25.328" v="1433" actId="47"/>
        <pc:sldMkLst>
          <pc:docMk/>
          <pc:sldMk cId="2469490538" sldId="306"/>
        </pc:sldMkLst>
        <pc:spChg chg="mod">
          <ac:chgData name="Andreas Friedrich" userId="043155a0-993b-4067-ac8d-95b9fc1cf70d" providerId="ADAL" clId="{A8EDC417-CD08-4D70-B836-2BD52728F2D5}" dt="2023-11-30T12:41:05.135" v="997" actId="123"/>
          <ac:spMkLst>
            <pc:docMk/>
            <pc:sldMk cId="2469490538" sldId="306"/>
            <ac:spMk id="2" creationId="{8A918BA6-FBEC-F5C2-CF30-38DE32D2F275}"/>
          </ac:spMkLst>
        </pc:spChg>
      </pc:sldChg>
      <pc:sldChg chg="modSp add mod">
        <pc:chgData name="Andreas Friedrich" userId="043155a0-993b-4067-ac8d-95b9fc1cf70d" providerId="ADAL" clId="{A8EDC417-CD08-4D70-B836-2BD52728F2D5}" dt="2023-12-01T11:21:38.888" v="2566" actId="20577"/>
        <pc:sldMkLst>
          <pc:docMk/>
          <pc:sldMk cId="956213764" sldId="307"/>
        </pc:sldMkLst>
        <pc:spChg chg="mod">
          <ac:chgData name="Andreas Friedrich" userId="043155a0-993b-4067-ac8d-95b9fc1cf70d" providerId="ADAL" clId="{A8EDC417-CD08-4D70-B836-2BD52728F2D5}" dt="2023-12-01T11:21:38.888" v="2566" actId="20577"/>
          <ac:spMkLst>
            <pc:docMk/>
            <pc:sldMk cId="956213764" sldId="307"/>
            <ac:spMk id="2" creationId="{00000000-0000-0000-0000-000000000000}"/>
          </ac:spMkLst>
        </pc:spChg>
        <pc:spChg chg="mod">
          <ac:chgData name="Andreas Friedrich" userId="043155a0-993b-4067-ac8d-95b9fc1cf70d" providerId="ADAL" clId="{A8EDC417-CD08-4D70-B836-2BD52728F2D5}" dt="2023-11-30T11:08:53.992" v="369" actId="20577"/>
          <ac:spMkLst>
            <pc:docMk/>
            <pc:sldMk cId="956213764" sldId="307"/>
            <ac:spMk id="3" creationId="{00000000-0000-0000-0000-000000000000}"/>
          </ac:spMkLst>
        </pc:spChg>
      </pc:sldChg>
      <pc:sldChg chg="modSp add mod">
        <pc:chgData name="Andreas Friedrich" userId="043155a0-993b-4067-ac8d-95b9fc1cf70d" providerId="ADAL" clId="{A8EDC417-CD08-4D70-B836-2BD52728F2D5}" dt="2023-12-01T10:27:56.587" v="2299" actId="14100"/>
        <pc:sldMkLst>
          <pc:docMk/>
          <pc:sldMk cId="2334316490" sldId="308"/>
        </pc:sldMkLst>
        <pc:spChg chg="mod">
          <ac:chgData name="Andreas Friedrich" userId="043155a0-993b-4067-ac8d-95b9fc1cf70d" providerId="ADAL" clId="{A8EDC417-CD08-4D70-B836-2BD52728F2D5}" dt="2023-12-01T10:27:56.587" v="2299" actId="14100"/>
          <ac:spMkLst>
            <pc:docMk/>
            <pc:sldMk cId="2334316490" sldId="308"/>
            <ac:spMk id="2" creationId="{00000000-0000-0000-0000-000000000000}"/>
          </ac:spMkLst>
        </pc:spChg>
        <pc:spChg chg="mod">
          <ac:chgData name="Andreas Friedrich" userId="043155a0-993b-4067-ac8d-95b9fc1cf70d" providerId="ADAL" clId="{A8EDC417-CD08-4D70-B836-2BD52728F2D5}" dt="2023-11-30T11:09:01.388" v="370"/>
          <ac:spMkLst>
            <pc:docMk/>
            <pc:sldMk cId="2334316490" sldId="308"/>
            <ac:spMk id="3" creationId="{00000000-0000-0000-0000-000000000000}"/>
          </ac:spMkLst>
        </pc:spChg>
      </pc:sldChg>
      <pc:sldChg chg="modSp add mod">
        <pc:chgData name="Andreas Friedrich" userId="043155a0-993b-4067-ac8d-95b9fc1cf70d" providerId="ADAL" clId="{A8EDC417-CD08-4D70-B836-2BD52728F2D5}" dt="2023-12-01T11:49:47.362" v="2739" actId="5793"/>
        <pc:sldMkLst>
          <pc:docMk/>
          <pc:sldMk cId="4057461843" sldId="309"/>
        </pc:sldMkLst>
        <pc:spChg chg="mod">
          <ac:chgData name="Andreas Friedrich" userId="043155a0-993b-4067-ac8d-95b9fc1cf70d" providerId="ADAL" clId="{A8EDC417-CD08-4D70-B836-2BD52728F2D5}" dt="2023-12-01T11:49:47.362" v="2739" actId="5793"/>
          <ac:spMkLst>
            <pc:docMk/>
            <pc:sldMk cId="4057461843" sldId="309"/>
            <ac:spMk id="2" creationId="{00000000-0000-0000-0000-000000000000}"/>
          </ac:spMkLst>
        </pc:spChg>
        <pc:spChg chg="mod">
          <ac:chgData name="Andreas Friedrich" userId="043155a0-993b-4067-ac8d-95b9fc1cf70d" providerId="ADAL" clId="{A8EDC417-CD08-4D70-B836-2BD52728F2D5}" dt="2023-11-30T11:09:05.546" v="371"/>
          <ac:spMkLst>
            <pc:docMk/>
            <pc:sldMk cId="4057461843" sldId="309"/>
            <ac:spMk id="3" creationId="{00000000-0000-0000-0000-000000000000}"/>
          </ac:spMkLst>
        </pc:spChg>
      </pc:sldChg>
      <pc:sldChg chg="modSp add mod">
        <pc:chgData name="Andreas Friedrich" userId="043155a0-993b-4067-ac8d-95b9fc1cf70d" providerId="ADAL" clId="{A8EDC417-CD08-4D70-B836-2BD52728F2D5}" dt="2023-12-01T11:50:00.374" v="2741" actId="20577"/>
        <pc:sldMkLst>
          <pc:docMk/>
          <pc:sldMk cId="963418986" sldId="310"/>
        </pc:sldMkLst>
        <pc:spChg chg="mod">
          <ac:chgData name="Andreas Friedrich" userId="043155a0-993b-4067-ac8d-95b9fc1cf70d" providerId="ADAL" clId="{A8EDC417-CD08-4D70-B836-2BD52728F2D5}" dt="2023-12-01T11:50:00.374" v="2741" actId="20577"/>
          <ac:spMkLst>
            <pc:docMk/>
            <pc:sldMk cId="963418986" sldId="310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FE539-E693-4B0E-A0B9-E3E1E6815C70}" type="datetimeFigureOut">
              <a:rPr lang="de-DE" smtClean="0"/>
              <a:t>02.12.2023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47583-A9AC-4721-B2B3-6C2F52BDD4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419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8B4D6-9A15-40C4-93FA-020C7D61099E}" type="datetimeFigureOut">
              <a:rPr lang="de-DE" smtClean="0"/>
              <a:t>02.12.2023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0FD3C-9D80-408B-9645-F6245D5622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053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0FD3C-9D80-408B-9645-F6245D56222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270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SF_Templat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4592"/>
            <a:ext cx="9144000" cy="7022592"/>
          </a:xfrm>
          <a:prstGeom prst="rect">
            <a:avLst/>
          </a:prstGeom>
        </p:spPr>
      </p:pic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431896" y="4162182"/>
            <a:ext cx="4474212" cy="1435100"/>
          </a:xfrm>
          <a:prstGeom prst="rect">
            <a:avLst/>
          </a:prstGeom>
        </p:spPr>
        <p:txBody>
          <a:bodyPr/>
          <a:lstStyle>
            <a:lvl1pPr>
              <a:defRPr sz="2800" b="1" i="0" cap="all" baseline="0">
                <a:solidFill>
                  <a:schemeClr val="bg1"/>
                </a:solidFill>
                <a:latin typeface="ISSFFONT" panose="00000400000000000000" pitchFamily="2" charset="0"/>
              </a:defRPr>
            </a:lvl1pPr>
            <a:lvl2pPr>
              <a:defRPr sz="3000" b="1" i="0" cap="all" baseline="0">
                <a:solidFill>
                  <a:schemeClr val="bg1"/>
                </a:solidFill>
                <a:latin typeface="ISSFFONT" panose="00000400000000000000" pitchFamily="2" charset="0"/>
              </a:defRPr>
            </a:lvl2pPr>
            <a:lvl3pPr>
              <a:defRPr sz="3000" b="1" i="0" cap="all" baseline="0">
                <a:solidFill>
                  <a:schemeClr val="bg1"/>
                </a:solidFill>
                <a:latin typeface="ISSFFONT" panose="00000400000000000000" pitchFamily="2" charset="0"/>
              </a:defRPr>
            </a:lvl3pPr>
            <a:lvl4pPr>
              <a:defRPr sz="3000" b="1" i="0" cap="all" baseline="0">
                <a:solidFill>
                  <a:schemeClr val="bg1"/>
                </a:solidFill>
                <a:latin typeface="ISSFFONT" panose="00000400000000000000" pitchFamily="2" charset="0"/>
              </a:defRPr>
            </a:lvl4pPr>
            <a:lvl5pPr>
              <a:defRPr sz="3000" b="1" i="0" cap="all" baseline="0">
                <a:solidFill>
                  <a:schemeClr val="bg1"/>
                </a:solidFill>
                <a:latin typeface="ISSFFONT" panose="00000400000000000000" pitchFamily="2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feld 2"/>
          <p:cNvSpPr txBox="1"/>
          <p:nvPr userDrawn="1"/>
        </p:nvSpPr>
        <p:spPr>
          <a:xfrm>
            <a:off x="1593036" y="508537"/>
            <a:ext cx="5503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>
                <a:solidFill>
                  <a:srgbClr val="005D95"/>
                </a:solidFill>
                <a:latin typeface="ISSFFONT" panose="00000400000000000000" pitchFamily="2" charset="0"/>
              </a:rPr>
              <a:t>ISSF</a:t>
            </a:r>
            <a:r>
              <a:rPr lang="de-DE" b="1" baseline="0">
                <a:solidFill>
                  <a:srgbClr val="005D95"/>
                </a:solidFill>
                <a:latin typeface="ISSFFONT" panose="00000400000000000000" pitchFamily="2" charset="0"/>
              </a:rPr>
              <a:t> CHAMPIONSHIP ORGANIZERS WORKSHOP</a:t>
            </a:r>
          </a:p>
          <a:p>
            <a:r>
              <a:rPr lang="de-DE" b="1" baseline="0">
                <a:latin typeface="ISSFFONT" panose="00000400000000000000" pitchFamily="2" charset="0"/>
              </a:rPr>
              <a:t>MUNICH 2023</a:t>
            </a:r>
            <a:endParaRPr lang="de-DE" b="1">
              <a:latin typeface="ISSFFO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67784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1003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SF_Template_Colums_Headline_Tex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3" y="231287"/>
            <a:ext cx="8963773" cy="931296"/>
          </a:xfrm>
          <a:prstGeom prst="rect">
            <a:avLst/>
          </a:prstGeom>
        </p:spPr>
      </p:pic>
      <p:cxnSp>
        <p:nvCxnSpPr>
          <p:cNvPr id="13" name="Gerader Verbinder 12"/>
          <p:cNvCxnSpPr/>
          <p:nvPr userDrawn="1"/>
        </p:nvCxnSpPr>
        <p:spPr>
          <a:xfrm>
            <a:off x="108673" y="1265393"/>
            <a:ext cx="8896782" cy="0"/>
          </a:xfrm>
          <a:prstGeom prst="line">
            <a:avLst/>
          </a:prstGeom>
          <a:ln w="9525">
            <a:solidFill>
              <a:srgbClr val="005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254794" y="2395750"/>
            <a:ext cx="4103646" cy="363040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ISSFFont" panose="00000400000000000000" pitchFamily="2" charset="0"/>
              </a:defRPr>
            </a:lvl1pPr>
            <a:lvl2pPr>
              <a:defRPr sz="1800">
                <a:latin typeface="ISSFFont" panose="00000400000000000000" pitchFamily="2" charset="0"/>
              </a:defRPr>
            </a:lvl2pPr>
            <a:lvl3pPr>
              <a:defRPr sz="1800">
                <a:latin typeface="ISSFFont" panose="00000400000000000000" pitchFamily="2" charset="0"/>
              </a:defRPr>
            </a:lvl3pPr>
            <a:lvl4pPr>
              <a:defRPr sz="1800">
                <a:latin typeface="ISSFFont" panose="00000400000000000000" pitchFamily="2" charset="0"/>
              </a:defRPr>
            </a:lvl4pPr>
            <a:lvl5pPr>
              <a:defRPr sz="1800">
                <a:latin typeface="ISSFFont" panose="00000400000000000000" pitchFamily="2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788571" y="1544232"/>
            <a:ext cx="4106683" cy="448191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258142" y="1561669"/>
            <a:ext cx="4100300" cy="8141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ISSFFont" panose="00000400000000000000" pitchFamily="2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14" name="Gerader Verbinder 13"/>
          <p:cNvCxnSpPr/>
          <p:nvPr userDrawn="1"/>
        </p:nvCxnSpPr>
        <p:spPr>
          <a:xfrm>
            <a:off x="108673" y="6309683"/>
            <a:ext cx="8896782" cy="0"/>
          </a:xfrm>
          <a:prstGeom prst="line">
            <a:avLst/>
          </a:prstGeom>
          <a:ln w="9525">
            <a:solidFill>
              <a:srgbClr val="005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el 4"/>
          <p:cNvSpPr>
            <a:spLocks noGrp="1"/>
          </p:cNvSpPr>
          <p:nvPr>
            <p:ph type="title" hasCustomPrompt="1"/>
          </p:nvPr>
        </p:nvSpPr>
        <p:spPr>
          <a:xfrm>
            <a:off x="891502" y="550333"/>
            <a:ext cx="6480175" cy="6101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200" b="1" cap="all" baseline="0">
                <a:solidFill>
                  <a:schemeClr val="tx1"/>
                </a:solidFill>
                <a:latin typeface="ISSFFont" panose="000004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8BB8902-7BDF-62E6-914A-35A0F8D5570E}"/>
              </a:ext>
            </a:extLst>
          </p:cNvPr>
          <p:cNvSpPr txBox="1"/>
          <p:nvPr userDrawn="1"/>
        </p:nvSpPr>
        <p:spPr>
          <a:xfrm>
            <a:off x="108673" y="6307667"/>
            <a:ext cx="896377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>
                <a:solidFill>
                  <a:schemeClr val="tx1"/>
                </a:solidFill>
                <a:latin typeface="ISSFFONT" panose="00000400000000000000" pitchFamily="2" charset="0"/>
              </a:rPr>
              <a:t>ISSF</a:t>
            </a:r>
            <a:r>
              <a:rPr lang="de-DE" sz="1050" b="1" baseline="0">
                <a:solidFill>
                  <a:schemeClr val="tx1"/>
                </a:solidFill>
                <a:latin typeface="ISSFFONT" panose="00000400000000000000" pitchFamily="2" charset="0"/>
              </a:rPr>
              <a:t> CHAMPIONSHIP ORGANIZERS WORKSHOP</a:t>
            </a:r>
          </a:p>
          <a:p>
            <a:r>
              <a:rPr lang="de-DE" sz="1050" b="1" kern="120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rPr>
              <a:t>MUNICH 2023</a:t>
            </a:r>
          </a:p>
          <a:p>
            <a:r>
              <a:rPr lang="de-DE" sz="1050" b="1" kern="120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rPr>
              <a:t>03 DEC – 04 DEC 2023</a:t>
            </a:r>
          </a:p>
          <a:p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096A538-15E1-8D24-DDC5-FA4C73E4069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0375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1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SF_Templat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3" y="231287"/>
            <a:ext cx="8963773" cy="931296"/>
          </a:xfrm>
          <a:prstGeom prst="rect">
            <a:avLst/>
          </a:prstGeom>
        </p:spPr>
      </p:pic>
      <p:cxnSp>
        <p:nvCxnSpPr>
          <p:cNvPr id="10" name="Gerader Verbinder 9"/>
          <p:cNvCxnSpPr/>
          <p:nvPr userDrawn="1"/>
        </p:nvCxnSpPr>
        <p:spPr>
          <a:xfrm>
            <a:off x="108673" y="1265393"/>
            <a:ext cx="8896782" cy="0"/>
          </a:xfrm>
          <a:prstGeom prst="line">
            <a:avLst/>
          </a:prstGeom>
          <a:ln w="9525">
            <a:solidFill>
              <a:srgbClr val="005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 userDrawn="1"/>
        </p:nvCxnSpPr>
        <p:spPr>
          <a:xfrm>
            <a:off x="108673" y="6309683"/>
            <a:ext cx="8896782" cy="0"/>
          </a:xfrm>
          <a:prstGeom prst="line">
            <a:avLst/>
          </a:prstGeom>
          <a:ln w="9525">
            <a:solidFill>
              <a:srgbClr val="005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>
            <a:off x="108673" y="1913450"/>
            <a:ext cx="8896782" cy="0"/>
          </a:xfrm>
          <a:prstGeom prst="line">
            <a:avLst/>
          </a:prstGeom>
          <a:ln w="9525">
            <a:solidFill>
              <a:srgbClr val="005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892175" y="1419329"/>
            <a:ext cx="6167438" cy="3212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cap="all" baseline="0">
                <a:solidFill>
                  <a:srgbClr val="005D95"/>
                </a:solidFill>
                <a:latin typeface="ISSFFONT" panose="00000400000000000000" pitchFamily="2" charset="0"/>
              </a:defRPr>
            </a:lvl1pPr>
            <a:lvl2pPr>
              <a:defRPr sz="2200">
                <a:latin typeface="ISSFFONT" panose="00000400000000000000" pitchFamily="2" charset="0"/>
              </a:defRPr>
            </a:lvl2pPr>
            <a:lvl3pPr>
              <a:defRPr sz="2200">
                <a:latin typeface="ISSFFONT" panose="00000400000000000000" pitchFamily="2" charset="0"/>
              </a:defRPr>
            </a:lvl3pPr>
            <a:lvl4pPr>
              <a:defRPr sz="2200">
                <a:latin typeface="ISSFFONT" panose="00000400000000000000" pitchFamily="2" charset="0"/>
              </a:defRPr>
            </a:lvl4pPr>
            <a:lvl5pPr>
              <a:defRPr sz="2200">
                <a:latin typeface="ISSFFONT" panose="00000400000000000000" pitchFamily="2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123609" y="1913449"/>
            <a:ext cx="8896782" cy="429130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800">
                <a:latin typeface="ISSFFont" panose="00000400000000000000" pitchFamily="2" charset="0"/>
              </a:defRPr>
            </a:lvl1pPr>
            <a:lvl2pPr algn="l">
              <a:lnSpc>
                <a:spcPct val="100000"/>
              </a:lnSpc>
              <a:defRPr sz="1800">
                <a:latin typeface="ISSFFont" panose="00000400000000000000" pitchFamily="2" charset="0"/>
              </a:defRPr>
            </a:lvl2pPr>
            <a:lvl3pPr algn="l">
              <a:lnSpc>
                <a:spcPct val="100000"/>
              </a:lnSpc>
              <a:defRPr sz="1800">
                <a:latin typeface="ISSFFont" panose="00000400000000000000" pitchFamily="2" charset="0"/>
              </a:defRPr>
            </a:lvl3pPr>
            <a:lvl4pPr algn="l">
              <a:lnSpc>
                <a:spcPct val="100000"/>
              </a:lnSpc>
              <a:defRPr sz="1800">
                <a:latin typeface="ISSFFont" panose="00000400000000000000" pitchFamily="2" charset="0"/>
              </a:defRPr>
            </a:lvl4pPr>
            <a:lvl5pPr algn="l">
              <a:lnSpc>
                <a:spcPct val="100000"/>
              </a:lnSpc>
              <a:defRPr sz="1800">
                <a:latin typeface="ISSFFont" panose="00000400000000000000" pitchFamily="2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8" name="Titel 4"/>
          <p:cNvSpPr>
            <a:spLocks noGrp="1"/>
          </p:cNvSpPr>
          <p:nvPr>
            <p:ph type="title" hasCustomPrompt="1"/>
          </p:nvPr>
        </p:nvSpPr>
        <p:spPr>
          <a:xfrm>
            <a:off x="891502" y="550333"/>
            <a:ext cx="6480175" cy="6101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200" b="1" cap="all" baseline="0">
                <a:solidFill>
                  <a:schemeClr val="tx1"/>
                </a:solidFill>
                <a:latin typeface="ISSFFont" panose="000004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33D92ED-9A87-2026-1EA8-00543320CAE5}"/>
              </a:ext>
            </a:extLst>
          </p:cNvPr>
          <p:cNvSpPr txBox="1"/>
          <p:nvPr userDrawn="1"/>
        </p:nvSpPr>
        <p:spPr>
          <a:xfrm>
            <a:off x="108673" y="6307667"/>
            <a:ext cx="896377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>
                <a:solidFill>
                  <a:schemeClr val="tx1"/>
                </a:solidFill>
                <a:latin typeface="ISSFFONT" panose="00000400000000000000" pitchFamily="2" charset="0"/>
              </a:rPr>
              <a:t>ISSF</a:t>
            </a:r>
            <a:r>
              <a:rPr lang="de-DE" sz="1050" b="1" baseline="0">
                <a:solidFill>
                  <a:schemeClr val="tx1"/>
                </a:solidFill>
                <a:latin typeface="ISSFFONT" panose="00000400000000000000" pitchFamily="2" charset="0"/>
              </a:rPr>
              <a:t> CHAMPIONSHIP ORGANIZERS WORKSHOP</a:t>
            </a:r>
          </a:p>
          <a:p>
            <a:r>
              <a:rPr lang="de-DE" sz="1050" b="1" kern="120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rPr>
              <a:t>MUNICH 2023</a:t>
            </a:r>
          </a:p>
          <a:p>
            <a:r>
              <a:rPr lang="de-DE" sz="1050" b="1" kern="120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rPr>
              <a:t>03 DEC – 04 DEC 2023</a:t>
            </a:r>
          </a:p>
          <a:p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AD811EE-6488-86F4-AE46-7C9FFC3CFC5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marL="0" algn="r" defTabSz="914400" rtl="0" eaLnBrk="1" latinLnBrk="0" hangingPunct="1">
              <a:defRPr lang="de-DE" sz="1400" b="1" kern="1200" smtClean="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defRPr>
            </a:lvl1pPr>
          </a:lstStyle>
          <a:p>
            <a:fld id="{1032EBBB-5C71-4B8B-B07B-C61829E461C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045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1">
          <p15:clr>
            <a:srgbClr val="FBAE40"/>
          </p15:clr>
        </p15:guide>
        <p15:guide id="2" pos="61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SF_Template_Numb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3" y="231287"/>
            <a:ext cx="8963773" cy="931296"/>
          </a:xfrm>
          <a:prstGeom prst="rect">
            <a:avLst/>
          </a:prstGeom>
        </p:spPr>
      </p:pic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248842" y="1561118"/>
            <a:ext cx="8643938" cy="4537200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1800">
                <a:latin typeface="ISSFFont" panose="00000400000000000000" pitchFamily="2" charset="0"/>
              </a:defRPr>
            </a:lvl1pPr>
            <a:lvl2pPr algn="l">
              <a:lnSpc>
                <a:spcPct val="100000"/>
              </a:lnSpc>
              <a:defRPr sz="1800">
                <a:latin typeface="ISSFFont" panose="00000400000000000000" pitchFamily="2" charset="0"/>
              </a:defRPr>
            </a:lvl2pPr>
            <a:lvl3pPr algn="l">
              <a:lnSpc>
                <a:spcPct val="100000"/>
              </a:lnSpc>
              <a:defRPr sz="1800">
                <a:latin typeface="ISSFFont" panose="00000400000000000000" pitchFamily="2" charset="0"/>
              </a:defRPr>
            </a:lvl3pPr>
            <a:lvl4pPr algn="l">
              <a:lnSpc>
                <a:spcPct val="100000"/>
              </a:lnSpc>
              <a:defRPr sz="1800">
                <a:latin typeface="ISSFFont" panose="00000400000000000000" pitchFamily="2" charset="0"/>
              </a:defRPr>
            </a:lvl4pPr>
            <a:lvl5pPr algn="l">
              <a:lnSpc>
                <a:spcPct val="100000"/>
              </a:lnSpc>
              <a:defRPr sz="1800">
                <a:latin typeface="ISSFFont" panose="00000400000000000000" pitchFamily="2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108673" y="1265393"/>
            <a:ext cx="8896782" cy="0"/>
          </a:xfrm>
          <a:prstGeom prst="line">
            <a:avLst/>
          </a:prstGeom>
          <a:ln w="9525">
            <a:solidFill>
              <a:srgbClr val="005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>
            <a:off x="108673" y="6309683"/>
            <a:ext cx="8896782" cy="0"/>
          </a:xfrm>
          <a:prstGeom prst="line">
            <a:avLst/>
          </a:prstGeom>
          <a:ln w="9525">
            <a:solidFill>
              <a:srgbClr val="005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el 4"/>
          <p:cNvSpPr>
            <a:spLocks noGrp="1"/>
          </p:cNvSpPr>
          <p:nvPr>
            <p:ph type="title" hasCustomPrompt="1"/>
          </p:nvPr>
        </p:nvSpPr>
        <p:spPr>
          <a:xfrm>
            <a:off x="891502" y="550333"/>
            <a:ext cx="6480175" cy="6101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200" b="1" cap="all" baseline="0">
                <a:solidFill>
                  <a:schemeClr val="tx1"/>
                </a:solidFill>
                <a:latin typeface="ISSFFont" panose="000004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D7656B0-B386-20C7-241A-88111F96F078}"/>
              </a:ext>
            </a:extLst>
          </p:cNvPr>
          <p:cNvSpPr txBox="1"/>
          <p:nvPr userDrawn="1"/>
        </p:nvSpPr>
        <p:spPr>
          <a:xfrm>
            <a:off x="108673" y="6307667"/>
            <a:ext cx="896377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>
                <a:solidFill>
                  <a:schemeClr val="tx1"/>
                </a:solidFill>
                <a:latin typeface="ISSFFONT" panose="00000400000000000000" pitchFamily="2" charset="0"/>
              </a:rPr>
              <a:t>ISSF</a:t>
            </a:r>
            <a:r>
              <a:rPr lang="de-DE" sz="1050" b="1" baseline="0">
                <a:solidFill>
                  <a:schemeClr val="tx1"/>
                </a:solidFill>
                <a:latin typeface="ISSFFONT" panose="00000400000000000000" pitchFamily="2" charset="0"/>
              </a:rPr>
              <a:t> CHAMPIONSHIP ORGANIZERS WORKSHOP</a:t>
            </a:r>
          </a:p>
          <a:p>
            <a:r>
              <a:rPr lang="de-DE" sz="1050" b="1" kern="120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rPr>
              <a:t>MUNICH 2023</a:t>
            </a:r>
          </a:p>
          <a:p>
            <a:r>
              <a:rPr lang="de-DE" sz="1050" b="1" kern="120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rPr>
              <a:t>03 DEC – 04 DEC 2023</a:t>
            </a:r>
          </a:p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2B22F2-46A3-7091-9497-26C5245A1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209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1" userDrawn="1">
          <p15:clr>
            <a:srgbClr val="FBAE40"/>
          </p15:clr>
        </p15:guide>
        <p15:guide id="2" pos="560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SF_Templat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108673" y="231287"/>
            <a:ext cx="8963773" cy="1034106"/>
            <a:chOff x="108673" y="231287"/>
            <a:chExt cx="8963773" cy="1034106"/>
          </a:xfrm>
        </p:grpSpPr>
        <p:pic>
          <p:nvPicPr>
            <p:cNvPr id="9" name="Grafik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73" y="231287"/>
              <a:ext cx="8963773" cy="931296"/>
            </a:xfrm>
            <a:prstGeom prst="rect">
              <a:avLst/>
            </a:prstGeom>
          </p:spPr>
        </p:pic>
        <p:cxnSp>
          <p:nvCxnSpPr>
            <p:cNvPr id="10" name="Gerader Verbinder 9"/>
            <p:cNvCxnSpPr/>
            <p:nvPr userDrawn="1"/>
          </p:nvCxnSpPr>
          <p:spPr>
            <a:xfrm>
              <a:off x="108673" y="1265393"/>
              <a:ext cx="8896782" cy="0"/>
            </a:xfrm>
            <a:prstGeom prst="line">
              <a:avLst/>
            </a:prstGeom>
            <a:ln w="9525">
              <a:solidFill>
                <a:srgbClr val="005D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>
          <a:xfrm>
            <a:off x="254796" y="1590675"/>
            <a:ext cx="8645953" cy="437356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108673" y="6309683"/>
            <a:ext cx="8896782" cy="0"/>
          </a:xfrm>
          <a:prstGeom prst="line">
            <a:avLst/>
          </a:prstGeom>
          <a:ln w="9525">
            <a:solidFill>
              <a:srgbClr val="005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el 4"/>
          <p:cNvSpPr>
            <a:spLocks noGrp="1"/>
          </p:cNvSpPr>
          <p:nvPr>
            <p:ph type="title" hasCustomPrompt="1"/>
          </p:nvPr>
        </p:nvSpPr>
        <p:spPr>
          <a:xfrm>
            <a:off x="891502" y="550333"/>
            <a:ext cx="6480175" cy="6101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200" b="1" cap="all" baseline="0">
                <a:solidFill>
                  <a:schemeClr val="tx1"/>
                </a:solidFill>
                <a:latin typeface="ISSFFont" panose="000004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6EF957C-ABD6-96FF-9E1E-588A9DF0EFD7}"/>
              </a:ext>
            </a:extLst>
          </p:cNvPr>
          <p:cNvSpPr txBox="1"/>
          <p:nvPr userDrawn="1"/>
        </p:nvSpPr>
        <p:spPr>
          <a:xfrm>
            <a:off x="108673" y="6307667"/>
            <a:ext cx="896377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>
                <a:solidFill>
                  <a:schemeClr val="tx1"/>
                </a:solidFill>
                <a:latin typeface="ISSFFONT" panose="00000400000000000000" pitchFamily="2" charset="0"/>
              </a:rPr>
              <a:t>ISSF</a:t>
            </a:r>
            <a:r>
              <a:rPr lang="de-DE" sz="1050" b="1" baseline="0">
                <a:solidFill>
                  <a:schemeClr val="tx1"/>
                </a:solidFill>
                <a:latin typeface="ISSFFONT" panose="00000400000000000000" pitchFamily="2" charset="0"/>
              </a:rPr>
              <a:t> CHAMPIONSHIP ORGANIZERS WORKSHOP</a:t>
            </a:r>
          </a:p>
          <a:p>
            <a:r>
              <a:rPr lang="de-DE" sz="1050" b="1" kern="120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rPr>
              <a:t>MUNICH 2023</a:t>
            </a:r>
          </a:p>
          <a:p>
            <a:r>
              <a:rPr lang="de-DE" sz="1050" b="1" kern="120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rPr>
              <a:t>03 DEC – 04 DEC 2023</a:t>
            </a:r>
          </a:p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AB5B29-B958-79F4-DEDE-C2727047607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706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1" userDrawn="1">
          <p15:clr>
            <a:srgbClr val="FBAE40"/>
          </p15:clr>
        </p15:guide>
        <p15:guide id="2" pos="570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SF_Templat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3" y="231287"/>
            <a:ext cx="8963773" cy="931296"/>
          </a:xfrm>
          <a:prstGeom prst="rect">
            <a:avLst/>
          </a:prstGeom>
        </p:spPr>
      </p:pic>
      <p:cxnSp>
        <p:nvCxnSpPr>
          <p:cNvPr id="11" name="Gerader Verbinder 10"/>
          <p:cNvCxnSpPr/>
          <p:nvPr userDrawn="1"/>
        </p:nvCxnSpPr>
        <p:spPr>
          <a:xfrm>
            <a:off x="108673" y="1265393"/>
            <a:ext cx="8896782" cy="0"/>
          </a:xfrm>
          <a:prstGeom prst="line">
            <a:avLst/>
          </a:prstGeom>
          <a:ln w="9525">
            <a:solidFill>
              <a:srgbClr val="005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iagrammplatzhalter 3"/>
          <p:cNvSpPr>
            <a:spLocks noGrp="1"/>
          </p:cNvSpPr>
          <p:nvPr>
            <p:ph type="chart" sz="quarter" idx="11"/>
          </p:nvPr>
        </p:nvSpPr>
        <p:spPr>
          <a:xfrm>
            <a:off x="254796" y="1590675"/>
            <a:ext cx="8637985" cy="4373563"/>
          </a:xfrm>
          <a:prstGeom prst="rect">
            <a:avLst/>
          </a:prstGeom>
        </p:spPr>
        <p:txBody>
          <a:bodyPr/>
          <a:lstStyle>
            <a:lvl1pPr>
              <a:defRPr>
                <a:latin typeface="ISSFFont" panose="00000400000000000000" pitchFamily="2" charset="0"/>
              </a:defRPr>
            </a:lvl1pPr>
          </a:lstStyle>
          <a:p>
            <a:endParaRPr lang="de-DE"/>
          </a:p>
        </p:txBody>
      </p:sp>
      <p:cxnSp>
        <p:nvCxnSpPr>
          <p:cNvPr id="13" name="Gerader Verbinder 12"/>
          <p:cNvCxnSpPr/>
          <p:nvPr userDrawn="1"/>
        </p:nvCxnSpPr>
        <p:spPr>
          <a:xfrm>
            <a:off x="108673" y="6309683"/>
            <a:ext cx="8896782" cy="0"/>
          </a:xfrm>
          <a:prstGeom prst="line">
            <a:avLst/>
          </a:prstGeom>
          <a:ln w="9525">
            <a:solidFill>
              <a:srgbClr val="005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el 4"/>
          <p:cNvSpPr>
            <a:spLocks noGrp="1"/>
          </p:cNvSpPr>
          <p:nvPr>
            <p:ph type="title" hasCustomPrompt="1"/>
          </p:nvPr>
        </p:nvSpPr>
        <p:spPr>
          <a:xfrm>
            <a:off x="891502" y="550333"/>
            <a:ext cx="6480175" cy="6101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200" b="1" cap="all" baseline="0">
                <a:solidFill>
                  <a:schemeClr val="tx1"/>
                </a:solidFill>
                <a:latin typeface="ISSFFont" panose="000004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F68923A-F04A-400F-09B8-325D84DD3627}"/>
              </a:ext>
            </a:extLst>
          </p:cNvPr>
          <p:cNvSpPr txBox="1"/>
          <p:nvPr userDrawn="1"/>
        </p:nvSpPr>
        <p:spPr>
          <a:xfrm>
            <a:off x="108673" y="6307667"/>
            <a:ext cx="896377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>
                <a:solidFill>
                  <a:schemeClr val="tx1"/>
                </a:solidFill>
                <a:latin typeface="ISSFFONT" panose="00000400000000000000" pitchFamily="2" charset="0"/>
              </a:rPr>
              <a:t>ISSF</a:t>
            </a:r>
            <a:r>
              <a:rPr lang="de-DE" sz="1050" b="1" baseline="0">
                <a:solidFill>
                  <a:schemeClr val="tx1"/>
                </a:solidFill>
                <a:latin typeface="ISSFFONT" panose="00000400000000000000" pitchFamily="2" charset="0"/>
              </a:rPr>
              <a:t> CHAMPIONSHIP ORGANIZERS WORKSHOP</a:t>
            </a:r>
          </a:p>
          <a:p>
            <a:r>
              <a:rPr lang="de-DE" sz="1050" b="1" kern="120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rPr>
              <a:t>MUNICH 2023</a:t>
            </a:r>
          </a:p>
          <a:p>
            <a:r>
              <a:rPr lang="de-DE" sz="1050" b="1" kern="120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rPr>
              <a:t>03 DEC – 04 DEC 2023</a:t>
            </a:r>
          </a:p>
          <a:p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9959A71-6674-36A7-6066-367ABF5FA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876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1" userDrawn="1">
          <p15:clr>
            <a:srgbClr val="FBAE40"/>
          </p15:clr>
        </p15:guide>
        <p15:guide id="2" pos="570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SF_Template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3" y="231287"/>
            <a:ext cx="8963773" cy="931296"/>
          </a:xfrm>
          <a:prstGeom prst="rect">
            <a:avLst/>
          </a:prstGeom>
        </p:spPr>
      </p:pic>
      <p:cxnSp>
        <p:nvCxnSpPr>
          <p:cNvPr id="11" name="Gerader Verbinder 10"/>
          <p:cNvCxnSpPr/>
          <p:nvPr userDrawn="1"/>
        </p:nvCxnSpPr>
        <p:spPr>
          <a:xfrm>
            <a:off x="108673" y="1265393"/>
            <a:ext cx="8896782" cy="0"/>
          </a:xfrm>
          <a:prstGeom prst="line">
            <a:avLst/>
          </a:prstGeom>
          <a:ln w="9525">
            <a:solidFill>
              <a:srgbClr val="005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abellenplatzhalter 5"/>
          <p:cNvSpPr>
            <a:spLocks noGrp="1"/>
          </p:cNvSpPr>
          <p:nvPr>
            <p:ph type="tbl" sz="quarter" idx="12"/>
          </p:nvPr>
        </p:nvSpPr>
        <p:spPr>
          <a:xfrm>
            <a:off x="254794" y="1590675"/>
            <a:ext cx="8640458" cy="437356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cxnSp>
        <p:nvCxnSpPr>
          <p:cNvPr id="13" name="Gerader Verbinder 12"/>
          <p:cNvCxnSpPr/>
          <p:nvPr userDrawn="1"/>
        </p:nvCxnSpPr>
        <p:spPr>
          <a:xfrm>
            <a:off x="108673" y="6309683"/>
            <a:ext cx="8896782" cy="0"/>
          </a:xfrm>
          <a:prstGeom prst="line">
            <a:avLst/>
          </a:prstGeom>
          <a:ln w="9525">
            <a:solidFill>
              <a:srgbClr val="005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el 4"/>
          <p:cNvSpPr>
            <a:spLocks noGrp="1"/>
          </p:cNvSpPr>
          <p:nvPr>
            <p:ph type="title" hasCustomPrompt="1"/>
          </p:nvPr>
        </p:nvSpPr>
        <p:spPr>
          <a:xfrm>
            <a:off x="891502" y="550333"/>
            <a:ext cx="6480175" cy="6101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200" b="1" cap="all" baseline="0">
                <a:solidFill>
                  <a:schemeClr val="tx1"/>
                </a:solidFill>
                <a:latin typeface="ISSFFont" panose="000004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3E1E09F-92E8-90C7-76D0-F1C01E2E79C8}"/>
              </a:ext>
            </a:extLst>
          </p:cNvPr>
          <p:cNvSpPr txBox="1"/>
          <p:nvPr userDrawn="1"/>
        </p:nvSpPr>
        <p:spPr>
          <a:xfrm>
            <a:off x="108673" y="6307667"/>
            <a:ext cx="896377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>
                <a:solidFill>
                  <a:schemeClr val="tx1"/>
                </a:solidFill>
                <a:latin typeface="ISSFFONT" panose="00000400000000000000" pitchFamily="2" charset="0"/>
              </a:rPr>
              <a:t>ISSF</a:t>
            </a:r>
            <a:r>
              <a:rPr lang="de-DE" sz="1050" b="1" baseline="0">
                <a:solidFill>
                  <a:schemeClr val="tx1"/>
                </a:solidFill>
                <a:latin typeface="ISSFFONT" panose="00000400000000000000" pitchFamily="2" charset="0"/>
              </a:rPr>
              <a:t> CHAMPIONSHIP ORGANIZERS WORKSHOP</a:t>
            </a:r>
          </a:p>
          <a:p>
            <a:r>
              <a:rPr lang="de-DE" sz="1050" b="1" kern="120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rPr>
              <a:t>MUNICH 2023</a:t>
            </a:r>
          </a:p>
          <a:p>
            <a:r>
              <a:rPr lang="de-DE" sz="1050" b="1" kern="120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rPr>
              <a:t>03 DEC – 04 DEC 2023</a:t>
            </a:r>
          </a:p>
          <a:p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44B6C79-6E84-8B24-C6B4-14B1506D423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18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1" userDrawn="1">
          <p15:clr>
            <a:srgbClr val="FBAE40"/>
          </p15:clr>
        </p15:guide>
        <p15:guide id="2" pos="570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SF_Template_Colums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3" y="231287"/>
            <a:ext cx="8963773" cy="931296"/>
          </a:xfrm>
          <a:prstGeom prst="rect">
            <a:avLst/>
          </a:prstGeom>
        </p:spPr>
      </p:pic>
      <p:cxnSp>
        <p:nvCxnSpPr>
          <p:cNvPr id="14" name="Gerader Verbinder 13"/>
          <p:cNvCxnSpPr/>
          <p:nvPr userDrawn="1"/>
        </p:nvCxnSpPr>
        <p:spPr>
          <a:xfrm>
            <a:off x="108673" y="1265393"/>
            <a:ext cx="8896782" cy="0"/>
          </a:xfrm>
          <a:prstGeom prst="line">
            <a:avLst/>
          </a:prstGeom>
          <a:ln w="9525">
            <a:solidFill>
              <a:srgbClr val="005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2"/>
          <p:cNvSpPr>
            <a:spLocks noGrp="1"/>
          </p:cNvSpPr>
          <p:nvPr>
            <p:ph sz="half" idx="1"/>
          </p:nvPr>
        </p:nvSpPr>
        <p:spPr>
          <a:xfrm>
            <a:off x="254244" y="1562931"/>
            <a:ext cx="4101792" cy="4456486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ISSFFont" panose="00000400000000000000" pitchFamily="2" charset="0"/>
              </a:defRPr>
            </a:lvl1pPr>
            <a:lvl2pPr>
              <a:defRPr sz="1800">
                <a:latin typeface="ISSFFont" panose="00000400000000000000" pitchFamily="2" charset="0"/>
              </a:defRPr>
            </a:lvl2pPr>
            <a:lvl3pPr>
              <a:defRPr sz="1800">
                <a:latin typeface="ISSFFont" panose="00000400000000000000" pitchFamily="2" charset="0"/>
              </a:defRPr>
            </a:lvl3pPr>
            <a:lvl4pPr>
              <a:defRPr sz="1800">
                <a:latin typeface="ISSFFont" panose="00000400000000000000" pitchFamily="2" charset="0"/>
              </a:defRPr>
            </a:lvl4pPr>
            <a:lvl5pPr>
              <a:defRPr sz="1800">
                <a:latin typeface="ISSFFont" panose="00000400000000000000" pitchFamily="2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3" name="Inhaltsplatzhalter 3"/>
          <p:cNvSpPr>
            <a:spLocks noGrp="1"/>
          </p:cNvSpPr>
          <p:nvPr>
            <p:ph sz="half" idx="2"/>
          </p:nvPr>
        </p:nvSpPr>
        <p:spPr>
          <a:xfrm>
            <a:off x="4786815" y="1562931"/>
            <a:ext cx="4108436" cy="4456486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ISSFFont" panose="00000400000000000000" pitchFamily="2" charset="0"/>
              </a:defRPr>
            </a:lvl1pPr>
            <a:lvl2pPr>
              <a:defRPr sz="1800">
                <a:latin typeface="ISSFFont" panose="00000400000000000000" pitchFamily="2" charset="0"/>
              </a:defRPr>
            </a:lvl2pPr>
            <a:lvl3pPr>
              <a:defRPr sz="1800">
                <a:latin typeface="ISSFFont" panose="00000400000000000000" pitchFamily="2" charset="0"/>
              </a:defRPr>
            </a:lvl3pPr>
            <a:lvl4pPr>
              <a:defRPr sz="1800">
                <a:latin typeface="ISSFFont" panose="00000400000000000000" pitchFamily="2" charset="0"/>
              </a:defRPr>
            </a:lvl4pPr>
            <a:lvl5pPr>
              <a:defRPr sz="1800">
                <a:latin typeface="ISSFFont" panose="00000400000000000000" pitchFamily="2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cxnSp>
        <p:nvCxnSpPr>
          <p:cNvPr id="15" name="Gerader Verbinder 14"/>
          <p:cNvCxnSpPr/>
          <p:nvPr userDrawn="1"/>
        </p:nvCxnSpPr>
        <p:spPr>
          <a:xfrm>
            <a:off x="108673" y="6309683"/>
            <a:ext cx="8896782" cy="0"/>
          </a:xfrm>
          <a:prstGeom prst="line">
            <a:avLst/>
          </a:prstGeom>
          <a:ln w="9525">
            <a:solidFill>
              <a:srgbClr val="005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el 4"/>
          <p:cNvSpPr>
            <a:spLocks noGrp="1"/>
          </p:cNvSpPr>
          <p:nvPr>
            <p:ph type="title" hasCustomPrompt="1"/>
          </p:nvPr>
        </p:nvSpPr>
        <p:spPr>
          <a:xfrm>
            <a:off x="891502" y="550333"/>
            <a:ext cx="6480175" cy="6101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200" b="1" cap="all" baseline="0">
                <a:solidFill>
                  <a:schemeClr val="tx1"/>
                </a:solidFill>
                <a:latin typeface="ISSFFont" panose="000004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82323A3-BF7D-2C37-73EE-FBFD046A8C08}"/>
              </a:ext>
            </a:extLst>
          </p:cNvPr>
          <p:cNvSpPr txBox="1"/>
          <p:nvPr userDrawn="1"/>
        </p:nvSpPr>
        <p:spPr>
          <a:xfrm>
            <a:off x="108673" y="6307667"/>
            <a:ext cx="896377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>
                <a:solidFill>
                  <a:schemeClr val="tx1"/>
                </a:solidFill>
                <a:latin typeface="ISSFFONT" panose="00000400000000000000" pitchFamily="2" charset="0"/>
              </a:rPr>
              <a:t>ISSF</a:t>
            </a:r>
            <a:r>
              <a:rPr lang="de-DE" sz="1050" b="1" baseline="0">
                <a:solidFill>
                  <a:schemeClr val="tx1"/>
                </a:solidFill>
                <a:latin typeface="ISSFFONT" panose="00000400000000000000" pitchFamily="2" charset="0"/>
              </a:rPr>
              <a:t> CHAMPIONSHIP ORGANIZERS WORKSHOP</a:t>
            </a:r>
          </a:p>
          <a:p>
            <a:r>
              <a:rPr lang="de-DE" sz="1050" b="1" kern="120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rPr>
              <a:t>MUNICH 2023</a:t>
            </a:r>
          </a:p>
          <a:p>
            <a:r>
              <a:rPr lang="de-DE" sz="1050" b="1" kern="120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rPr>
              <a:t>03 DEC – 04 DEC 2023</a:t>
            </a:r>
          </a:p>
          <a:p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409560A-FD60-6FDB-907D-646CA7BDA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66237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1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SF_Template_Colums_Headlin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3" y="231287"/>
            <a:ext cx="8963773" cy="931296"/>
          </a:xfrm>
          <a:prstGeom prst="rect">
            <a:avLst/>
          </a:prstGeom>
        </p:spPr>
      </p:pic>
      <p:cxnSp>
        <p:nvCxnSpPr>
          <p:cNvPr id="13" name="Gerader Verbinder 12"/>
          <p:cNvCxnSpPr/>
          <p:nvPr userDrawn="1"/>
        </p:nvCxnSpPr>
        <p:spPr>
          <a:xfrm>
            <a:off x="108673" y="1265393"/>
            <a:ext cx="8896782" cy="0"/>
          </a:xfrm>
          <a:prstGeom prst="line">
            <a:avLst/>
          </a:prstGeom>
          <a:ln w="9525">
            <a:solidFill>
              <a:srgbClr val="005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258142" y="1561669"/>
            <a:ext cx="4098248" cy="8141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ISSFFont" panose="00000400000000000000" pitchFamily="2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4" name="Inhaltsplatzhalter 3"/>
          <p:cNvSpPr>
            <a:spLocks noGrp="1"/>
          </p:cNvSpPr>
          <p:nvPr>
            <p:ph sz="half" idx="11"/>
          </p:nvPr>
        </p:nvSpPr>
        <p:spPr>
          <a:xfrm>
            <a:off x="258142" y="2385581"/>
            <a:ext cx="4098248" cy="3641146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ISSFFont" panose="00000400000000000000" pitchFamily="2" charset="0"/>
              </a:defRPr>
            </a:lvl1pPr>
            <a:lvl2pPr>
              <a:defRPr sz="1800">
                <a:latin typeface="ISSFFont" panose="00000400000000000000" pitchFamily="2" charset="0"/>
              </a:defRPr>
            </a:lvl2pPr>
            <a:lvl3pPr>
              <a:defRPr sz="1800">
                <a:latin typeface="ISSFFont" panose="00000400000000000000" pitchFamily="2" charset="0"/>
              </a:defRPr>
            </a:lvl3pPr>
            <a:lvl4pPr>
              <a:defRPr sz="1800">
                <a:latin typeface="ISSFFont" panose="00000400000000000000" pitchFamily="2" charset="0"/>
              </a:defRPr>
            </a:lvl4pPr>
            <a:lvl5pPr>
              <a:defRPr sz="1800">
                <a:latin typeface="ISSFFont" panose="00000400000000000000" pitchFamily="2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34360" y="1561669"/>
            <a:ext cx="4160893" cy="8141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ISSFFont" panose="00000400000000000000" pitchFamily="2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6" name="Inhaltsplatzhalter 5"/>
          <p:cNvSpPr>
            <a:spLocks noGrp="1"/>
          </p:cNvSpPr>
          <p:nvPr>
            <p:ph sz="quarter" idx="4"/>
          </p:nvPr>
        </p:nvSpPr>
        <p:spPr>
          <a:xfrm>
            <a:off x="4734360" y="2385581"/>
            <a:ext cx="4160893" cy="3641146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ISSFFont" panose="00000400000000000000" pitchFamily="2" charset="0"/>
              </a:defRPr>
            </a:lvl1pPr>
            <a:lvl2pPr>
              <a:defRPr sz="1800">
                <a:latin typeface="ISSFFont" panose="00000400000000000000" pitchFamily="2" charset="0"/>
              </a:defRPr>
            </a:lvl2pPr>
            <a:lvl3pPr>
              <a:defRPr sz="1800">
                <a:latin typeface="ISSFFont" panose="00000400000000000000" pitchFamily="2" charset="0"/>
              </a:defRPr>
            </a:lvl3pPr>
            <a:lvl4pPr>
              <a:defRPr sz="1800">
                <a:latin typeface="ISSFFont" panose="00000400000000000000" pitchFamily="2" charset="0"/>
              </a:defRPr>
            </a:lvl4pPr>
            <a:lvl5pPr>
              <a:defRPr sz="1800">
                <a:latin typeface="ISSFFont" panose="00000400000000000000" pitchFamily="2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cxnSp>
        <p:nvCxnSpPr>
          <p:cNvPr id="17" name="Gerader Verbinder 16"/>
          <p:cNvCxnSpPr/>
          <p:nvPr userDrawn="1"/>
        </p:nvCxnSpPr>
        <p:spPr>
          <a:xfrm>
            <a:off x="108673" y="6309683"/>
            <a:ext cx="8896782" cy="0"/>
          </a:xfrm>
          <a:prstGeom prst="line">
            <a:avLst/>
          </a:prstGeom>
          <a:ln w="9525">
            <a:solidFill>
              <a:srgbClr val="005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el 4"/>
          <p:cNvSpPr>
            <a:spLocks noGrp="1"/>
          </p:cNvSpPr>
          <p:nvPr>
            <p:ph type="title" hasCustomPrompt="1"/>
          </p:nvPr>
        </p:nvSpPr>
        <p:spPr>
          <a:xfrm>
            <a:off x="891502" y="550333"/>
            <a:ext cx="6480175" cy="6101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200" b="1" cap="all" baseline="0">
                <a:solidFill>
                  <a:schemeClr val="tx1"/>
                </a:solidFill>
                <a:latin typeface="ISSFFont" panose="000004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62A66C1-6737-1247-FD68-EA8EA2522B15}"/>
              </a:ext>
            </a:extLst>
          </p:cNvPr>
          <p:cNvSpPr txBox="1"/>
          <p:nvPr userDrawn="1"/>
        </p:nvSpPr>
        <p:spPr>
          <a:xfrm>
            <a:off x="108673" y="6307667"/>
            <a:ext cx="896377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>
                <a:solidFill>
                  <a:schemeClr val="tx1"/>
                </a:solidFill>
                <a:latin typeface="ISSFFONT" panose="00000400000000000000" pitchFamily="2" charset="0"/>
              </a:rPr>
              <a:t>ISSF</a:t>
            </a:r>
            <a:r>
              <a:rPr lang="de-DE" sz="1050" b="1" baseline="0">
                <a:solidFill>
                  <a:schemeClr val="tx1"/>
                </a:solidFill>
                <a:latin typeface="ISSFFONT" panose="00000400000000000000" pitchFamily="2" charset="0"/>
              </a:rPr>
              <a:t> CHAMPIONSHIP ORGANIZERS WORKSHOP</a:t>
            </a:r>
          </a:p>
          <a:p>
            <a:r>
              <a:rPr lang="de-DE" sz="1050" b="1" kern="120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rPr>
              <a:t>MUNICH 2023</a:t>
            </a:r>
          </a:p>
          <a:p>
            <a:r>
              <a:rPr lang="de-DE" sz="1050" b="1" kern="120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rPr>
              <a:t>03 DEC – 04 DEC 2023</a:t>
            </a:r>
          </a:p>
          <a:p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D64213C-868E-DC78-45BE-9FE765EF7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682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1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SF_Template_Colums_Tex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3" y="231287"/>
            <a:ext cx="8963773" cy="931296"/>
          </a:xfrm>
          <a:prstGeom prst="rect">
            <a:avLst/>
          </a:prstGeom>
        </p:spPr>
      </p:pic>
      <p:cxnSp>
        <p:nvCxnSpPr>
          <p:cNvPr id="11" name="Gerader Verbinder 10"/>
          <p:cNvCxnSpPr/>
          <p:nvPr userDrawn="1"/>
        </p:nvCxnSpPr>
        <p:spPr>
          <a:xfrm>
            <a:off x="108673" y="1265393"/>
            <a:ext cx="8896782" cy="0"/>
          </a:xfrm>
          <a:prstGeom prst="line">
            <a:avLst/>
          </a:prstGeom>
          <a:ln w="9525">
            <a:solidFill>
              <a:srgbClr val="005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254794" y="1562100"/>
            <a:ext cx="4103646" cy="446405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ISSFFont" panose="00000400000000000000" pitchFamily="2" charset="0"/>
              </a:defRPr>
            </a:lvl1pPr>
            <a:lvl2pPr>
              <a:defRPr sz="1800">
                <a:latin typeface="ISSFFont" panose="00000400000000000000" pitchFamily="2" charset="0"/>
              </a:defRPr>
            </a:lvl2pPr>
            <a:lvl3pPr>
              <a:defRPr sz="1800">
                <a:latin typeface="ISSFFont" panose="00000400000000000000" pitchFamily="2" charset="0"/>
              </a:defRPr>
            </a:lvl3pPr>
            <a:lvl4pPr>
              <a:defRPr sz="1800">
                <a:latin typeface="ISSFFont" panose="00000400000000000000" pitchFamily="2" charset="0"/>
              </a:defRPr>
            </a:lvl4pPr>
            <a:lvl5pPr>
              <a:defRPr sz="1800">
                <a:latin typeface="ISSFFont" panose="00000400000000000000" pitchFamily="2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788571" y="1544232"/>
            <a:ext cx="4106683" cy="448191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cxnSp>
        <p:nvCxnSpPr>
          <p:cNvPr id="13" name="Gerader Verbinder 12"/>
          <p:cNvCxnSpPr/>
          <p:nvPr userDrawn="1"/>
        </p:nvCxnSpPr>
        <p:spPr>
          <a:xfrm>
            <a:off x="108673" y="6309683"/>
            <a:ext cx="8896782" cy="0"/>
          </a:xfrm>
          <a:prstGeom prst="line">
            <a:avLst/>
          </a:prstGeom>
          <a:ln w="9525">
            <a:solidFill>
              <a:srgbClr val="005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el 4"/>
          <p:cNvSpPr>
            <a:spLocks noGrp="1"/>
          </p:cNvSpPr>
          <p:nvPr>
            <p:ph type="title" hasCustomPrompt="1"/>
          </p:nvPr>
        </p:nvSpPr>
        <p:spPr>
          <a:xfrm>
            <a:off x="891502" y="550333"/>
            <a:ext cx="6480175" cy="6101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200" b="1" cap="all" baseline="0">
                <a:solidFill>
                  <a:schemeClr val="tx1"/>
                </a:solidFill>
                <a:latin typeface="ISSFFont" panose="000004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BF78F4F-CBAE-3248-CF82-3AEC29605B7F}"/>
              </a:ext>
            </a:extLst>
          </p:cNvPr>
          <p:cNvSpPr txBox="1"/>
          <p:nvPr userDrawn="1"/>
        </p:nvSpPr>
        <p:spPr>
          <a:xfrm>
            <a:off x="108673" y="6307667"/>
            <a:ext cx="896377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>
                <a:solidFill>
                  <a:schemeClr val="tx1"/>
                </a:solidFill>
                <a:latin typeface="ISSFFONT" panose="00000400000000000000" pitchFamily="2" charset="0"/>
              </a:rPr>
              <a:t>ISSF</a:t>
            </a:r>
            <a:r>
              <a:rPr lang="de-DE" sz="1050" b="1" baseline="0">
                <a:solidFill>
                  <a:schemeClr val="tx1"/>
                </a:solidFill>
                <a:latin typeface="ISSFFONT" panose="00000400000000000000" pitchFamily="2" charset="0"/>
              </a:rPr>
              <a:t> CHAMPIONSHIP ORGANIZERS WORKSHOP</a:t>
            </a:r>
          </a:p>
          <a:p>
            <a:r>
              <a:rPr lang="de-DE" sz="1050" b="1" kern="120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rPr>
              <a:t>MUNICH 2023</a:t>
            </a:r>
          </a:p>
          <a:p>
            <a:r>
              <a:rPr lang="de-DE" sz="1050" b="1" kern="120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rPr>
              <a:t>03 DEC – 04 DEC 2023</a:t>
            </a:r>
          </a:p>
          <a:p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406ABB0-8E26-38B9-8451-A4EBC062E71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78408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1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FD000BA-8D72-5556-0D04-595D2F40E5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1400" b="1" kern="1200" smtClean="0">
                <a:solidFill>
                  <a:srgbClr val="005D95"/>
                </a:solidFill>
                <a:latin typeface="ISSFFONT" panose="00000400000000000000" pitchFamily="2" charset="0"/>
                <a:ea typeface="+mn-ea"/>
                <a:cs typeface="+mn-cs"/>
              </a:defRPr>
            </a:lvl1pPr>
          </a:lstStyle>
          <a:p>
            <a:fld id="{4D17DD4C-7618-4A29-8222-8B5840EA415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69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9" r:id="rId2"/>
    <p:sldLayoutId id="2147483693" r:id="rId3"/>
    <p:sldLayoutId id="2147483694" r:id="rId4"/>
    <p:sldLayoutId id="2147483698" r:id="rId5"/>
    <p:sldLayoutId id="2147483700" r:id="rId6"/>
    <p:sldLayoutId id="2147483702" r:id="rId7"/>
    <p:sldLayoutId id="2147483704" r:id="rId8"/>
    <p:sldLayoutId id="2147483706" r:id="rId9"/>
    <p:sldLayoutId id="2147483708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2023 Championship Review and Analysis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010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48842" y="1297162"/>
            <a:ext cx="8643938" cy="4537200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endParaRPr lang="en-US" sz="2000"/>
          </a:p>
          <a:p>
            <a:pPr marL="285750" indent="-285750">
              <a:buFont typeface="Arial"/>
              <a:buChar char="•"/>
            </a:pPr>
            <a:r>
              <a:rPr lang="en-US" sz="2000"/>
              <a:t>The leading expense categories for Organizers are: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b="1"/>
              <a:t>Miscellaneous </a:t>
            </a:r>
            <a:r>
              <a:rPr lang="en-US" sz="2000"/>
              <a:t>(no further details available)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b="1"/>
              <a:t>Staff costs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b="1"/>
              <a:t>ISSF costs </a:t>
            </a:r>
            <a:r>
              <a:rPr lang="en-US" sz="2000"/>
              <a:t>(Juries, TDs, etc.)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b="1"/>
              <a:t>Transportation</a:t>
            </a:r>
            <a:r>
              <a:rPr lang="en-US" sz="2000"/>
              <a:t> (necessary but expensive)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b="1"/>
              <a:t>Volunteer/NTO costs</a:t>
            </a:r>
          </a:p>
          <a:p>
            <a:pPr marL="285750" indent="-285750">
              <a:buFont typeface="Arial"/>
              <a:buChar char="•"/>
            </a:pPr>
            <a:r>
              <a:rPr lang="en-US" sz="2000"/>
              <a:t>High miscellaneous costs for some OCs indicate organization requirements are different for different OCs </a:t>
            </a:r>
          </a:p>
          <a:p>
            <a:r>
              <a:rPr lang="en-US" sz="2000"/>
              <a:t>It has become increasingly difficult for ISSF Championship Organizers to cover all costs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>
                <a:solidFill>
                  <a:srgbClr val="4472C4"/>
                </a:solidFill>
              </a:rPr>
              <a:t>Expense comments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D51C4EE-AA86-C3E0-3DC9-FECE844BC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7657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>
                <a:solidFill>
                  <a:srgbClr val="4472C4"/>
                </a:solidFill>
              </a:rPr>
              <a:t>2023 organizer’s reports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7645D79-E67E-3CFE-2E1C-7FD4CE13BCC9}"/>
              </a:ext>
            </a:extLst>
          </p:cNvPr>
          <p:cNvSpPr txBox="1"/>
          <p:nvPr/>
        </p:nvSpPr>
        <p:spPr>
          <a:xfrm>
            <a:off x="372359" y="1854135"/>
            <a:ext cx="839928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>
                <a:latin typeface="ISSFFont" panose="00000400000000000000" pitchFamily="2" charset="0"/>
              </a:rPr>
              <a:t>Total of only 7 out of 27 possible evaluation forms have been submitted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>
              <a:latin typeface="ISSFFont" panose="000004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>
                <a:latin typeface="ISSFFont" panose="00000400000000000000" pitchFamily="2" charset="0"/>
              </a:rPr>
              <a:t>Only 4 out of these 7 were filled out completely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>
              <a:latin typeface="ISSFFont" panose="000004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>
                <a:latin typeface="ISSFFont" panose="00000400000000000000" pitchFamily="2" charset="0"/>
              </a:rPr>
              <a:t>Only limited picture of the organizational aspects of the ISSF Championship season 2023 </a:t>
            </a:r>
          </a:p>
          <a:p>
            <a:pPr marL="263525"/>
            <a:r>
              <a:rPr lang="en-GB" sz="2200">
                <a:latin typeface="ISSFFont" panose="00000400000000000000" pitchFamily="2" charset="0"/>
              </a:rPr>
              <a:t>-&gt; for 2024, ISSF and OCs should work together on a more comprehensive, valid picture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>
              <a:latin typeface="ISSFFont" panose="00000400000000000000" pitchFamily="2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A33AFE9-41C2-7642-AE0A-4091328360D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5285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Calendar</a:t>
            </a:r>
          </a:p>
          <a:p>
            <a:r>
              <a:rPr lang="en-US"/>
              <a:t>Many World Cups and other top-class international shooting sport championships in a more than overloaded competition calendar</a:t>
            </a:r>
          </a:p>
          <a:p>
            <a:r>
              <a:rPr lang="en-US"/>
              <a:t>As a result, not all championships are always top-class: distorted picture if not all top athletes are competing at a World Cup</a:t>
            </a:r>
          </a:p>
          <a:p>
            <a:r>
              <a:rPr lang="en-US"/>
              <a:t>Difficulties in finding dates for championships at national (and continental) level: Idea of allocating certain time slots in a month for national/continental and international championships (e.g., first 2 weeks of a month for national/continental, last 2 weeks for international championships)</a:t>
            </a:r>
          </a:p>
          <a:p>
            <a:r>
              <a:rPr lang="en-US"/>
              <a:t>The organization of "big World Cups" (R/P/S) can bring logistical and financial advantages for the participating nations</a:t>
            </a:r>
          </a:p>
          <a:p>
            <a:r>
              <a:rPr lang="en-US"/>
              <a:t>Major goal is to reintroduce a long-term championship calendar with WCHs and WCs planned 2-4 years in advance to ensure continuity and give MFs and OCs enough preparation time and planning certainty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1502" y="550333"/>
            <a:ext cx="7158989" cy="610130"/>
          </a:xfrm>
        </p:spPr>
        <p:txBody>
          <a:bodyPr>
            <a:noAutofit/>
          </a:bodyPr>
          <a:lstStyle/>
          <a:p>
            <a:r>
              <a:rPr lang="en-US" sz="2400">
                <a:solidFill>
                  <a:srgbClr val="4472C4"/>
                </a:solidFill>
              </a:rPr>
              <a:t>Summary of the 2023 ISSF Championship season and Championship Objectives for 2024ff.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C8A7BEB-2984-5E86-902C-4F4B9BF80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213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48842" y="1253765"/>
            <a:ext cx="8792288" cy="4844553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Conduction of the ISSF Championships</a:t>
            </a:r>
          </a:p>
          <a:p>
            <a:r>
              <a:rPr lang="en-US"/>
              <a:t>Reduction of World Cups to Olympic events perceived as very positive: financially, logistically better, sporting value increased</a:t>
            </a:r>
          </a:p>
          <a:p>
            <a:r>
              <a:rPr lang="en-US"/>
              <a:t>Many athletes and nations want to reduce the number of World Cups in order to increase the sporting value of the individual World Cup and create a better basis for organizers, too</a:t>
            </a:r>
          </a:p>
          <a:p>
            <a:r>
              <a:rPr lang="en-US"/>
              <a:t>For the next Olympic cycle, the allocation of quota places via the WCs should be considered again, but QP allocation via the Rank List should also be retained</a:t>
            </a:r>
          </a:p>
          <a:p>
            <a:r>
              <a:rPr lang="en-US"/>
              <a:t>Change of finals formats over the course of the season 2023: changeover (back to Tokyo format) necessary at the beginning of the year, then reliable, well-functioning formats again at the ISSF Championships 2023 -&gt; new formats testing by ISSF during WCF was well appreciated</a:t>
            </a:r>
          </a:p>
          <a:p>
            <a:r>
              <a:rPr lang="en-US"/>
              <a:t>The work of the juries and referees has improved (according to some) after it was not good last year: nevertheless, the quality of the judges at the World Cups and top events is absolutely crucial - the best judges for the best athletes; i.e. possibly more assignments for individual judges; ensure quality through regular training, etc.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1502" y="550333"/>
            <a:ext cx="7158989" cy="610130"/>
          </a:xfrm>
        </p:spPr>
        <p:txBody>
          <a:bodyPr>
            <a:noAutofit/>
          </a:bodyPr>
          <a:lstStyle/>
          <a:p>
            <a:r>
              <a:rPr lang="en-US" sz="2400">
                <a:solidFill>
                  <a:srgbClr val="4472C4"/>
                </a:solidFill>
              </a:rPr>
              <a:t>Summary of the 2023 ISSF Championship season and Championship Objectives for 2024ff.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33C92A1-F754-7ADB-B725-E2812101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316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48842" y="1298228"/>
            <a:ext cx="8643938" cy="4537200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Conclusion and outlook</a:t>
            </a:r>
          </a:p>
          <a:p>
            <a:r>
              <a:rPr lang="en-US"/>
              <a:t>Overall, very positive results with the World Championships in Baku and WCF in Doha as highlights</a:t>
            </a:r>
          </a:p>
          <a:p>
            <a:r>
              <a:rPr lang="en-US"/>
              <a:t>“train is back on track” for a successful conduction of the shooting sport competitions during the OG Paris 2024 - still future efforts will be needed</a:t>
            </a:r>
          </a:p>
          <a:p>
            <a:endParaRPr lang="en-US"/>
          </a:p>
          <a:p>
            <a:r>
              <a:rPr lang="en-US"/>
              <a:t>Reduction of ISSF Championships “to the Olympic core” to increase the quality of each event; work on formats to improve attractiveness (for spectators, media, IOC etc.); developing new and already existing events for new target groups (Masters, Target Sprint); close exchange with athletes 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1502" y="550333"/>
            <a:ext cx="7158989" cy="610130"/>
          </a:xfrm>
        </p:spPr>
        <p:txBody>
          <a:bodyPr>
            <a:noAutofit/>
          </a:bodyPr>
          <a:lstStyle/>
          <a:p>
            <a:r>
              <a:rPr lang="en-US" sz="2400">
                <a:solidFill>
                  <a:srgbClr val="4472C4"/>
                </a:solidFill>
              </a:rPr>
              <a:t>Summary of the 2023 ISSF Championship season and Championship Objectives for 2024ff.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694B3BE-0E08-EC62-4D50-EBABD80A2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46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48842" y="1298228"/>
            <a:ext cx="8643938" cy="4537200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Conclusion and outlook</a:t>
            </a:r>
          </a:p>
          <a:p>
            <a:r>
              <a:rPr lang="en-US"/>
              <a:t>Reconsider the recommendations of the former “ISSF Sports Commission”: World Cups to commence in March/April and conclude by the end of October. The last event for the year should be the world championship/year-end competition. Introduce a designated rest season with no significant ISSF championships. Reserve August to early September for continental and national competitions.</a:t>
            </a:r>
          </a:p>
          <a:p>
            <a:endParaRPr lang="en-US"/>
          </a:p>
          <a:p>
            <a:r>
              <a:rPr lang="en-US"/>
              <a:t>Future challenges: sustainable conduction of the Championships (from an environmental, but also social and economic perspective - see also IOC); climatic changes and associated risks</a:t>
            </a: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1502" y="550333"/>
            <a:ext cx="7158989" cy="610130"/>
          </a:xfrm>
        </p:spPr>
        <p:txBody>
          <a:bodyPr>
            <a:noAutofit/>
          </a:bodyPr>
          <a:lstStyle/>
          <a:p>
            <a:r>
              <a:rPr lang="en-US" sz="2400">
                <a:solidFill>
                  <a:srgbClr val="4472C4"/>
                </a:solidFill>
              </a:rPr>
              <a:t>Summary of the 2023 ISSF Championship season and Championship Objectives for 2024ff.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694B3BE-0E08-EC62-4D50-EBABD80A2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418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48842" y="2112572"/>
            <a:ext cx="8643938" cy="3985746"/>
          </a:xfrm>
        </p:spPr>
        <p:txBody>
          <a:bodyPr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ARE THERE ANY QUESTIONS?</a:t>
            </a:r>
          </a:p>
          <a:p>
            <a:pPr algn="ctr"/>
            <a:endParaRPr lang="en-US" sz="2800" b="1">
              <a:solidFill>
                <a:srgbClr val="FF0000"/>
              </a:solidFill>
            </a:endParaRPr>
          </a:p>
          <a:p>
            <a:pPr algn="ctr"/>
            <a:r>
              <a:rPr lang="en-US" sz="2800" b="1">
                <a:solidFill>
                  <a:srgbClr val="FF0000"/>
                </a:solidFill>
              </a:rPr>
              <a:t>ANY COMMENTS?</a:t>
            </a:r>
          </a:p>
          <a:p>
            <a:pPr algn="ctr"/>
            <a:endParaRPr lang="en-US" sz="2800" b="1">
              <a:solidFill>
                <a:srgbClr val="FF0000"/>
              </a:solidFill>
            </a:endParaRPr>
          </a:p>
          <a:p>
            <a:pPr algn="ctr"/>
            <a:r>
              <a:rPr lang="en-US" sz="2800" b="1">
                <a:solidFill>
                  <a:srgbClr val="FF0000"/>
                </a:solidFill>
              </a:rPr>
              <a:t>THANK YOU!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>
                <a:solidFill>
                  <a:srgbClr val="4472C4"/>
                </a:solidFill>
              </a:rPr>
              <a:t>2023 issf championship analysis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516D151-70F9-D0A7-E32C-D423D953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025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48842" y="1561118"/>
            <a:ext cx="4611675" cy="4537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/>
              <a:t>1 World Championship</a:t>
            </a:r>
            <a:br>
              <a:rPr lang="en-US" sz="2000"/>
            </a:br>
            <a:r>
              <a:rPr lang="en-US" sz="2000"/>
              <a:t>(All events)</a:t>
            </a:r>
          </a:p>
          <a:p>
            <a:pPr>
              <a:lnSpc>
                <a:spcPct val="120000"/>
              </a:lnSpc>
            </a:pPr>
            <a:r>
              <a:rPr lang="en-US" sz="2000"/>
              <a:t>6 Rifle-Pistol World Cups</a:t>
            </a:r>
          </a:p>
          <a:p>
            <a:pPr>
              <a:lnSpc>
                <a:spcPct val="120000"/>
              </a:lnSpc>
            </a:pPr>
            <a:r>
              <a:rPr lang="en-US" sz="2000"/>
              <a:t>6 Shotgun World Cups</a:t>
            </a:r>
          </a:p>
          <a:p>
            <a:pPr>
              <a:lnSpc>
                <a:spcPct val="120000"/>
              </a:lnSpc>
            </a:pPr>
            <a:r>
              <a:rPr lang="en-US" sz="2000"/>
              <a:t>1 Junior World Championship</a:t>
            </a:r>
            <a:br>
              <a:rPr lang="en-US" sz="2000"/>
            </a:br>
            <a:r>
              <a:rPr lang="en-US" sz="2000"/>
              <a:t>(All events)</a:t>
            </a:r>
          </a:p>
          <a:p>
            <a:pPr>
              <a:lnSpc>
                <a:spcPct val="120000"/>
              </a:lnSpc>
            </a:pPr>
            <a:r>
              <a:rPr lang="en-US" sz="2000"/>
              <a:t>1 Junior World Cup (R-P-S)</a:t>
            </a:r>
          </a:p>
          <a:p>
            <a:pPr>
              <a:lnSpc>
                <a:spcPct val="120000"/>
              </a:lnSpc>
            </a:pPr>
            <a:r>
              <a:rPr lang="en-US" sz="2000"/>
              <a:t>1 Combined World Cup Final (R-P-S)</a:t>
            </a:r>
          </a:p>
          <a:p>
            <a:pPr>
              <a:lnSpc>
                <a:spcPct val="120000"/>
              </a:lnSpc>
            </a:pPr>
            <a:r>
              <a:rPr lang="en-US" sz="2000"/>
              <a:t>10 Continental Championships</a:t>
            </a:r>
          </a:p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>
                <a:solidFill>
                  <a:srgbClr val="4472C4"/>
                </a:solidFill>
              </a:rPr>
              <a:t>2023 ISSF Championships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7" r="12612"/>
          <a:stretch/>
        </p:blipFill>
        <p:spPr>
          <a:xfrm>
            <a:off x="4572000" y="1943520"/>
            <a:ext cx="3814209" cy="3353362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089246F-33AA-3E95-AA7F-133BE2BF8095}"/>
              </a:ext>
            </a:extLst>
          </p:cNvPr>
          <p:cNvSpPr txBox="1"/>
          <p:nvPr/>
        </p:nvSpPr>
        <p:spPr>
          <a:xfrm>
            <a:off x="4572000" y="5296882"/>
            <a:ext cx="3814209" cy="646331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de-DE" b="1"/>
              <a:t>Opening </a:t>
            </a:r>
            <a:r>
              <a:rPr lang="de-DE" b="1" err="1"/>
              <a:t>Ceremony</a:t>
            </a:r>
            <a:r>
              <a:rPr lang="de-DE" b="1"/>
              <a:t> – World Championship Baku, AZE 2023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11F619-B03F-EC9E-E990-3E2C9957F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4914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1502" y="550333"/>
            <a:ext cx="6973254" cy="610130"/>
          </a:xfrm>
        </p:spPr>
        <p:txBody>
          <a:bodyPr>
            <a:noAutofit/>
          </a:bodyPr>
          <a:lstStyle/>
          <a:p>
            <a:r>
              <a:rPr lang="en-US" sz="2400">
                <a:solidFill>
                  <a:srgbClr val="4472C4"/>
                </a:solidFill>
              </a:rPr>
              <a:t>2023 WCH, WC AND JWC PARTICIPATION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763839"/>
              </p:ext>
            </p:extLst>
          </p:nvPr>
        </p:nvGraphicFramePr>
        <p:xfrm>
          <a:off x="162621" y="1322794"/>
          <a:ext cx="8818757" cy="4945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8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55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7582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6034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47595">
                <a:tc rowSpan="2">
                  <a:txBody>
                    <a:bodyPr/>
                    <a:lstStyle/>
                    <a:p>
                      <a:r>
                        <a:rPr lang="en-US" sz="2000"/>
                        <a:t>LOCATION</a:t>
                      </a:r>
                    </a:p>
                    <a:p>
                      <a:r>
                        <a:rPr lang="en-US" sz="2000"/>
                        <a:t>NATION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/>
                        <a:t>Date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/>
                        <a:t>Shotgun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/>
                        <a:t>Rifle-Pistol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2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Athletes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Starts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Athletes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Starts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120">
                <a:tc>
                  <a:txBody>
                    <a:bodyPr/>
                    <a:lstStyle/>
                    <a:p>
                      <a:r>
                        <a:rPr lang="en-US" sz="2000"/>
                        <a:t>Rabat, 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</a:rPr>
                        <a:t>44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</a:rPr>
                        <a:t>222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>
                          <a:solidFill>
                            <a:srgbClr val="FF0000"/>
                          </a:solidFill>
                        </a:rPr>
                        <a:t>365</a:t>
                      </a:r>
                      <a:endParaRPr lang="en-US" sz="1800" b="1" kern="120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223">
                <a:tc>
                  <a:txBody>
                    <a:bodyPr/>
                    <a:lstStyle/>
                    <a:p>
                      <a:r>
                        <a:rPr lang="en-US" sz="2000"/>
                        <a:t>Jakarta, 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Jan/</a:t>
                      </a:r>
                      <a:br>
                        <a:rPr lang="en-US" sz="2000"/>
                      </a:br>
                      <a:r>
                        <a:rPr lang="en-US" sz="200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solidFill>
                            <a:schemeClr val="dk1"/>
                          </a:solidFill>
                        </a:rPr>
                        <a:t>32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>
                          <a:solidFill>
                            <a:srgbClr val="FF0000"/>
                          </a:solidFill>
                        </a:rPr>
                        <a:t>518</a:t>
                      </a:r>
                      <a:endParaRPr lang="en-US" sz="20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026">
                <a:tc>
                  <a:txBody>
                    <a:bodyPr/>
                    <a:lstStyle/>
                    <a:p>
                      <a:r>
                        <a:rPr lang="en-US" sz="2000"/>
                        <a:t>Cairo, 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solidFill>
                            <a:schemeClr val="dk1"/>
                          </a:solidFill>
                        </a:rPr>
                        <a:t>49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solidFill>
                            <a:schemeClr val="dk1"/>
                          </a:solidFill>
                        </a:rPr>
                        <a:t>371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182">
                <a:tc>
                  <a:txBody>
                    <a:bodyPr/>
                    <a:lstStyle/>
                    <a:p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Doha, QAT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</a:rPr>
                        <a:t>63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</a:rPr>
                        <a:t>349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604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Bhopal, 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solidFill>
                            <a:schemeClr val="dk1"/>
                          </a:solidFill>
                        </a:rPr>
                        <a:t>30</a:t>
                      </a:r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solidFill>
                            <a:schemeClr val="dk1"/>
                          </a:solidFill>
                        </a:rPr>
                        <a:t>265</a:t>
                      </a:r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893">
                <a:tc>
                  <a:txBody>
                    <a:bodyPr/>
                    <a:lstStyle/>
                    <a:p>
                      <a:r>
                        <a:rPr lang="en-US" sz="2000" err="1">
                          <a:solidFill>
                            <a:schemeClr val="tx1"/>
                          </a:solidFill>
                        </a:rPr>
                        <a:t>Larnaca</a:t>
                      </a:r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, CYP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</a:rPr>
                        <a:t>60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</a:rPr>
                        <a:t>376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6223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Las Palmas, Lima, 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solidFill>
                            <a:schemeClr val="dk1"/>
                          </a:solidFill>
                        </a:rPr>
                        <a:t>45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solidFill>
                            <a:schemeClr val="dk1"/>
                          </a:solidFill>
                        </a:rPr>
                        <a:t>318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6223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Cairo, 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Apr/May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</a:rPr>
                        <a:t>58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</a:rPr>
                        <a:t>353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5AC84E8-369D-7B69-1803-5AB0829A2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1153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1502" y="550333"/>
            <a:ext cx="6973254" cy="610130"/>
          </a:xfrm>
        </p:spPr>
        <p:txBody>
          <a:bodyPr>
            <a:noAutofit/>
          </a:bodyPr>
          <a:lstStyle/>
          <a:p>
            <a:r>
              <a:rPr lang="en-US" sz="2400">
                <a:solidFill>
                  <a:srgbClr val="4472C4"/>
                </a:solidFill>
              </a:rPr>
              <a:t>2023 WCH, WC AND JWC PARTICIPATION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572633"/>
              </p:ext>
            </p:extLst>
          </p:nvPr>
        </p:nvGraphicFramePr>
        <p:xfrm>
          <a:off x="179109" y="1342660"/>
          <a:ext cx="8751131" cy="4862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6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32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608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755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65130">
                <a:tc rowSpan="2">
                  <a:txBody>
                    <a:bodyPr/>
                    <a:lstStyle/>
                    <a:p>
                      <a:r>
                        <a:rPr lang="en-US" sz="20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</a:p>
                    <a:p>
                      <a:r>
                        <a:rPr lang="en-US" sz="20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NATION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/>
                        <a:t>Date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/>
                        <a:t>Shotgun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/>
                        <a:t>Rifle-Pistol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9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Athletes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Starts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Nations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Athletes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Starts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99">
                <a:tc>
                  <a:txBody>
                    <a:bodyPr/>
                    <a:lstStyle/>
                    <a:p>
                      <a:r>
                        <a:rPr lang="en-US" sz="2000"/>
                        <a:t>Baku, AZE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rgbClr val="FF0000"/>
                          </a:solidFill>
                        </a:rPr>
                        <a:t>1137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133">
                <a:tc>
                  <a:txBody>
                    <a:bodyPr/>
                    <a:lstStyle/>
                    <a:p>
                      <a:r>
                        <a:rPr lang="en-US" sz="2000"/>
                        <a:t>Almaty, KAZ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557">
                <a:tc>
                  <a:txBody>
                    <a:bodyPr/>
                    <a:lstStyle/>
                    <a:p>
                      <a:r>
                        <a:rPr lang="en-US" sz="2000"/>
                        <a:t>Suhl, GER </a:t>
                      </a:r>
                      <a:r>
                        <a:rPr lang="en-US" sz="2000" b="1"/>
                        <a:t>JWC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Jun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/>
                        <a:t>50 Nat. / 52 Fed.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/>
                        <a:t>547 Athletes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0000"/>
                          </a:solidFill>
                        </a:rPr>
                        <a:t>1117 Starts</a:t>
                      </a:r>
                      <a:endParaRPr lang="en-US" sz="20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015">
                <a:tc>
                  <a:txBody>
                    <a:bodyPr/>
                    <a:lstStyle/>
                    <a:p>
                      <a:r>
                        <a:rPr lang="en-US" sz="2000" b="0" err="1">
                          <a:solidFill>
                            <a:schemeClr val="tx1"/>
                          </a:solidFill>
                        </a:rPr>
                        <a:t>Lonato</a:t>
                      </a:r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, 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604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832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Changwon, KOR </a:t>
                      </a:r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JWCH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Jul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45 Nat. / 47 Fed.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/>
                        <a:t>600 Athletes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rgbClr val="FF0000"/>
                          </a:solidFill>
                        </a:rPr>
                        <a:t>1116 Starts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133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Baku, AZE </a:t>
                      </a:r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WCH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Aug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100 Nat. / 107 Fed.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/>
                        <a:t>1233 Athletes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ED7D3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kern="1200">
                          <a:solidFill>
                            <a:srgbClr val="FF0000"/>
                          </a:solidFill>
                        </a:rPr>
                        <a:t>2398</a:t>
                      </a:r>
                      <a:r>
                        <a:rPr lang="en-US" b="1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kern="1200">
                          <a:solidFill>
                            <a:srgbClr val="FF0000"/>
                          </a:solidFill>
                        </a:rPr>
                        <a:t>Starts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ED7D3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842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Rio de Janeiro, 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ED7D3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ED7D3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619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133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Doha, QAT </a:t>
                      </a:r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WC Fin.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Nov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TBA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ED7D3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>
                          <a:solidFill>
                            <a:schemeClr val="tx1"/>
                          </a:solidFill>
                        </a:rPr>
                        <a:t>TBA</a:t>
                      </a:r>
                      <a:endParaRPr lang="en-US" sz="20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0" kern="1200">
                          <a:solidFill>
                            <a:schemeClr val="tx1"/>
                          </a:solidFill>
                        </a:rPr>
                        <a:t>TBA</a:t>
                      </a:r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133">
                <a:tc>
                  <a:txBody>
                    <a:bodyPr/>
                    <a:lstStyle/>
                    <a:p>
                      <a:pPr algn="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TOTAL AVG.</a:t>
                      </a:r>
                      <a:endParaRPr lang="en-US" sz="2000" b="1" i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i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61,6</a:t>
                      </a:r>
                      <a:endParaRPr lang="en-US" sz="2000" b="1" i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/>
                        <a:t>492</a:t>
                      </a:r>
                      <a:endParaRPr lang="de-DE" sz="2000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>
                          <a:solidFill>
                            <a:srgbClr val="FF0000"/>
                          </a:solidFill>
                        </a:rPr>
                        <a:t>808</a:t>
                      </a:r>
                      <a:endParaRPr lang="en-US" sz="2000" b="1" i="1" kern="120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/>
                        <a:t>52,4</a:t>
                      </a:r>
                      <a:endParaRPr lang="de-DE" sz="2000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/>
                        <a:t>566</a:t>
                      </a:r>
                      <a:endParaRPr lang="de-DE" sz="2000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>
                          <a:solidFill>
                            <a:srgbClr val="FF0000"/>
                          </a:solidFill>
                        </a:rPr>
                        <a:t>936</a:t>
                      </a:r>
                      <a:endParaRPr lang="de-DE" sz="2000" b="1" i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935477"/>
                  </a:ext>
                </a:extLst>
              </a:tr>
            </a:tbl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9920733-A9B1-3BD3-3C51-7162A85C8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722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73989" y="1548543"/>
            <a:ext cx="8643938" cy="4537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cap="all">
                <a:solidFill>
                  <a:srgbClr val="4472C4"/>
                </a:solidFill>
                <a:ea typeface="+mj-ea"/>
                <a:cs typeface="Arial" panose="020B0604020202020204" pitchFamily="34" charset="0"/>
              </a:rPr>
              <a:t>Total</a:t>
            </a:r>
            <a:r>
              <a:rPr lang="en-US" sz="1600" b="1"/>
              <a:t> </a:t>
            </a:r>
            <a:r>
              <a:rPr lang="en-US" sz="2000" b="1" cap="all">
                <a:solidFill>
                  <a:srgbClr val="4472C4"/>
                </a:solidFill>
                <a:ea typeface="+mj-ea"/>
                <a:cs typeface="Arial" panose="020B0604020202020204" pitchFamily="34" charset="0"/>
              </a:rPr>
              <a:t>of Only 7 evaluation forms submitted (2 multiple replies)</a:t>
            </a:r>
          </a:p>
          <a:p>
            <a:pPr marL="285750" indent="-285750">
              <a:buFont typeface="Arial"/>
              <a:buChar char="•"/>
            </a:pPr>
            <a:endParaRPr lang="en-US" sz="2000" b="1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z="2000" b="1"/>
          </a:p>
          <a:p>
            <a:pPr marL="0" indent="0">
              <a:buNone/>
            </a:pPr>
            <a:endParaRPr lang="en-US" sz="2000" b="1"/>
          </a:p>
          <a:p>
            <a:pPr marL="0" indent="0">
              <a:buNone/>
            </a:pPr>
            <a:endParaRPr lang="en-US" sz="2000" b="1"/>
          </a:p>
          <a:p>
            <a:pPr marL="0" indent="0">
              <a:buNone/>
            </a:pPr>
            <a:endParaRPr lang="en-US" sz="2000" b="1"/>
          </a:p>
          <a:p>
            <a:pPr marL="0" indent="0">
              <a:buNone/>
            </a:pPr>
            <a:r>
              <a:rPr lang="en-US" sz="2000" b="1"/>
              <a:t>OC paid for Venue use:    Yes:  5	No: 2 </a:t>
            </a:r>
            <a:endParaRPr lang="en-US"/>
          </a:p>
          <a:p>
            <a:pPr marL="0" indent="0">
              <a:buNone/>
            </a:pPr>
            <a:r>
              <a:rPr lang="en-US" sz="1600" b="1" cap="all">
                <a:solidFill>
                  <a:srgbClr val="4472C4"/>
                </a:solidFill>
                <a:ea typeface="+mj-ea"/>
                <a:cs typeface="Arial" panose="020B0604020202020204" pitchFamily="34" charset="0"/>
              </a:rPr>
              <a:t>Comment:</a:t>
            </a:r>
            <a:r>
              <a:rPr lang="en-US" sz="1600" cap="all">
                <a:solidFill>
                  <a:srgbClr val="4472C4"/>
                </a:solidFill>
                <a:ea typeface="+mj-ea"/>
                <a:cs typeface="Arial" panose="020B0604020202020204" pitchFamily="34" charset="0"/>
              </a:rPr>
              <a:t>  ISSF Championship venues vary as to ownership and control, but successful Championships always require cooperative working relationships between venue owners and National Federations.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>
                <a:solidFill>
                  <a:srgbClr val="4472C4"/>
                </a:solidFill>
              </a:rPr>
              <a:t>Venue ownership &amp; control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B4BAB5BB-9322-9B49-379F-73D0E0690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865566"/>
              </p:ext>
            </p:extLst>
          </p:nvPr>
        </p:nvGraphicFramePr>
        <p:xfrm>
          <a:off x="273989" y="2211235"/>
          <a:ext cx="7540832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1210">
                  <a:extLst>
                    <a:ext uri="{9D8B030D-6E8A-4147-A177-3AD203B41FA5}">
                      <a16:colId xmlns:a16="http://schemas.microsoft.com/office/drawing/2014/main" val="4124853546"/>
                    </a:ext>
                  </a:extLst>
                </a:gridCol>
                <a:gridCol w="1209622">
                  <a:extLst>
                    <a:ext uri="{9D8B030D-6E8A-4147-A177-3AD203B41FA5}">
                      <a16:colId xmlns:a16="http://schemas.microsoft.com/office/drawing/2014/main" val="3107358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b="1" kern="1200">
                          <a:solidFill>
                            <a:schemeClr val="tx1"/>
                          </a:solidFill>
                        </a:rPr>
                        <a:t>Shooting Club</a:t>
                      </a:r>
                      <a:endParaRPr lang="de-DE" sz="2000" b="1" kern="1200">
                        <a:solidFill>
                          <a:schemeClr val="tx1"/>
                        </a:solidFill>
                        <a:latin typeface="ISSFFont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kern="12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e-DE" sz="2000" b="1" kern="1200">
                        <a:solidFill>
                          <a:schemeClr val="tx1"/>
                        </a:solidFill>
                        <a:latin typeface="ISSFFont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57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kern="1200">
                          <a:solidFill>
                            <a:schemeClr val="tx1"/>
                          </a:solidFill>
                        </a:rPr>
                        <a:t>National Government </a:t>
                      </a:r>
                      <a:r>
                        <a:rPr lang="de-DE" sz="2000" b="1" kern="1200" err="1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de-DE" sz="2000" b="1" kern="1200">
                          <a:solidFill>
                            <a:schemeClr val="tx1"/>
                          </a:solidFill>
                        </a:rPr>
                        <a:t> Sports Ministry</a:t>
                      </a:r>
                      <a:endParaRPr lang="de-DE" sz="2000" b="1" kern="1200">
                        <a:solidFill>
                          <a:schemeClr val="tx1"/>
                        </a:solidFill>
                        <a:latin typeface="ISSFFont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kern="12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de-DE" sz="2000" b="1" kern="1200">
                        <a:solidFill>
                          <a:schemeClr val="tx1"/>
                        </a:solidFill>
                        <a:latin typeface="ISSFFont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25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kern="1200">
                          <a:solidFill>
                            <a:schemeClr val="tx1"/>
                          </a:solidFill>
                        </a:rPr>
                        <a:t>City </a:t>
                      </a:r>
                      <a:r>
                        <a:rPr lang="de-DE" sz="2000" b="1" kern="1200" err="1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de-DE" sz="2000" b="1" kern="1200">
                          <a:solidFill>
                            <a:schemeClr val="tx1"/>
                          </a:solidFill>
                        </a:rPr>
                        <a:t> State Government</a:t>
                      </a:r>
                      <a:endParaRPr lang="de-DE" sz="2000" b="1" kern="1200">
                        <a:solidFill>
                          <a:schemeClr val="tx1"/>
                        </a:solidFill>
                        <a:latin typeface="ISSFFont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kern="12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sz="2000" b="1" kern="1200">
                        <a:solidFill>
                          <a:schemeClr val="tx1"/>
                        </a:solidFill>
                        <a:latin typeface="ISSFFont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734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kern="1200">
                          <a:solidFill>
                            <a:schemeClr val="tx1"/>
                          </a:solidFill>
                        </a:rPr>
                        <a:t>National </a:t>
                      </a:r>
                      <a:r>
                        <a:rPr lang="de-DE" sz="2000" b="1" kern="1200" err="1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de-DE" sz="2000" b="1" kern="1200">
                          <a:solidFill>
                            <a:schemeClr val="tx1"/>
                          </a:solidFill>
                        </a:rPr>
                        <a:t> State Shooting </a:t>
                      </a:r>
                      <a:r>
                        <a:rPr lang="de-DE" sz="2000" b="1" kern="1200" err="1">
                          <a:solidFill>
                            <a:schemeClr val="tx1"/>
                          </a:solidFill>
                        </a:rPr>
                        <a:t>Federation</a:t>
                      </a:r>
                      <a:endParaRPr lang="de-DE" sz="2000" b="1" kern="1200">
                        <a:solidFill>
                          <a:schemeClr val="tx1"/>
                        </a:solidFill>
                        <a:latin typeface="ISSFFont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kern="1200">
                          <a:solidFill>
                            <a:schemeClr val="tx1"/>
                          </a:solidFill>
                        </a:rPr>
                        <a:t>-</a:t>
                      </a:r>
                      <a:endParaRPr lang="de-DE" sz="2000" b="1" kern="1200">
                        <a:solidFill>
                          <a:schemeClr val="tx1"/>
                        </a:solidFill>
                        <a:latin typeface="ISSFFont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386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kern="1200">
                          <a:solidFill>
                            <a:schemeClr val="tx1"/>
                          </a:solidFill>
                        </a:rPr>
                        <a:t>Private Range</a:t>
                      </a:r>
                      <a:endParaRPr lang="de-DE" sz="2000" b="1" kern="1200">
                        <a:solidFill>
                          <a:schemeClr val="tx1"/>
                        </a:solidFill>
                        <a:latin typeface="ISSFFont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kern="1200">
                          <a:solidFill>
                            <a:schemeClr val="tx1"/>
                          </a:solidFill>
                        </a:rPr>
                        <a:t>-</a:t>
                      </a:r>
                      <a:endParaRPr lang="de-DE" sz="2000" b="1" kern="1200">
                        <a:solidFill>
                          <a:schemeClr val="tx1"/>
                        </a:solidFill>
                        <a:latin typeface="ISSFFont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990536"/>
                  </a:ext>
                </a:extLst>
              </a:tr>
            </a:tbl>
          </a:graphicData>
        </a:graphic>
      </p:graphicFrame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28722C-A587-8350-551F-780595FFB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39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48842" y="2112578"/>
            <a:ext cx="8643938" cy="3985739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000" b="1"/>
              <a:t>Revenues equaled or exceeded expenses:	1 OCs </a:t>
            </a:r>
          </a:p>
          <a:p>
            <a:pPr marL="285750" indent="-285750">
              <a:buFont typeface="Arial"/>
              <a:buChar char="•"/>
            </a:pPr>
            <a:r>
              <a:rPr lang="en-US" sz="2000" b="1"/>
              <a:t>Expenses exceeded revenues			6 OCs</a:t>
            </a:r>
          </a:p>
          <a:p>
            <a:pPr marL="0" indent="0">
              <a:buNone/>
            </a:pPr>
            <a:endParaRPr lang="en-US" b="1" cap="all">
              <a:solidFill>
                <a:srgbClr val="4472C4"/>
              </a:solidFill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cap="all">
              <a:solidFill>
                <a:srgbClr val="4472C4"/>
              </a:solidFill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cap="all">
                <a:solidFill>
                  <a:srgbClr val="4472C4"/>
                </a:solidFill>
                <a:ea typeface="+mj-ea"/>
                <a:cs typeface="Arial" panose="020B0604020202020204" pitchFamily="34" charset="0"/>
              </a:rPr>
              <a:t>Comment:</a:t>
            </a:r>
            <a:r>
              <a:rPr lang="en-US" cap="all">
                <a:solidFill>
                  <a:srgbClr val="4472C4"/>
                </a:solidFill>
                <a:ea typeface="+mj-ea"/>
                <a:cs typeface="Arial" panose="020B0604020202020204" pitchFamily="34" charset="0"/>
              </a:rPr>
              <a:t>  ISSF would like OCs to break even or have a small surplus.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>
                <a:solidFill>
                  <a:srgbClr val="4472C4"/>
                </a:solidFill>
              </a:rPr>
              <a:t>Financial outcomes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A0578D-6B5C-B8F8-D107-03D177BE4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40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>
                <a:solidFill>
                  <a:srgbClr val="4472C4"/>
                </a:solidFill>
              </a:rPr>
              <a:t>income (%)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288131"/>
              </p:ext>
            </p:extLst>
          </p:nvPr>
        </p:nvGraphicFramePr>
        <p:xfrm>
          <a:off x="342901" y="1482714"/>
          <a:ext cx="8370454" cy="461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5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0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8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6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72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9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Income Category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CYP WC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EGY WC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EGY WC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GER JWC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ITA WC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EGY ACH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SLO GP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AVE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Entry fees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Sponsor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5-7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7,57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NOC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Government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Hotel commission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~72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38,85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Food sales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~0,64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~0,75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external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external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~1,6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0,86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Souvenir sales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0,14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Ammo sales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external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external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4,57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Vendor fees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~0,04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~0,05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2-3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0,37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Shotgun practice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external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2,14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NF subsidy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3,29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4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Other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~1,5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2,64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7250A75-8AF8-AE9B-28DA-4850193F4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970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48842" y="1483830"/>
            <a:ext cx="8643938" cy="4614488"/>
          </a:xfrm>
        </p:spPr>
        <p:txBody>
          <a:bodyPr/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sz="2000" dirty="0"/>
          </a:p>
          <a:p>
            <a:pPr marL="263525" indent="-263525">
              <a:lnSpc>
                <a:spcPct val="120000"/>
              </a:lnSpc>
              <a:buFont typeface="Arial"/>
              <a:buChar char="•"/>
            </a:pPr>
            <a:r>
              <a:rPr lang="en-US" sz="2000" dirty="0"/>
              <a:t>Hotel commission and entry fees are the primary sources of income for Organizers (together over 72% of the average total income)</a:t>
            </a:r>
          </a:p>
          <a:p>
            <a:pPr marL="263525" indent="-263525"/>
            <a:r>
              <a:rPr lang="en-US" sz="2000" dirty="0"/>
              <a:t>Revenue sources available in many sports like ticket sales, sponsor fees or TV revenues are very limited to Shooting Sport Organizers</a:t>
            </a:r>
          </a:p>
          <a:p>
            <a:pPr marL="263525" indent="-263525"/>
            <a:r>
              <a:rPr lang="en-US" sz="2000" dirty="0"/>
              <a:t>Financing of ISSF Championships in the future has to be checked considering the needs of the MFs: increase in entry fees instead of hotel commission for OC’s or double entry fees for nations in non-official hotels?</a:t>
            </a:r>
          </a:p>
          <a:p>
            <a:pPr marL="263525" indent="-263525"/>
            <a:r>
              <a:rPr lang="en-US" sz="2000" dirty="0"/>
              <a:t>Support of the ISSF for the OCs crucial for the financial success of ISSF Championships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>
                <a:solidFill>
                  <a:srgbClr val="4472C4"/>
                </a:solidFill>
              </a:rPr>
              <a:t>Income comments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2ADBA44-C176-B7EA-A940-F6061F5E4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0422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>
                <a:solidFill>
                  <a:srgbClr val="4472C4"/>
                </a:solidFill>
              </a:rPr>
              <a:t>expenses (</a:t>
            </a:r>
            <a:r>
              <a:rPr lang="de-DE" sz="2800">
                <a:solidFill>
                  <a:srgbClr val="4472C4"/>
                </a:solidFill>
              </a:rPr>
              <a:t>%)</a:t>
            </a:r>
            <a:endParaRPr lang="en-US" sz="2800">
              <a:solidFill>
                <a:srgbClr val="4472C4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936236"/>
              </p:ext>
            </p:extLst>
          </p:nvPr>
        </p:nvGraphicFramePr>
        <p:xfrm>
          <a:off x="668952" y="1450960"/>
          <a:ext cx="7806096" cy="465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8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2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01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18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1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08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22944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Expense</a:t>
                      </a:r>
                      <a:r>
                        <a:rPr lang="en-US" sz="18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Category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CYP WC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EGY WC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EGY WC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GER JWC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ITA WC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EGY ACH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SLO GP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AVE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94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Staff costs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/>
                        <a:t>~40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/>
                        <a:t>~37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~35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E46C0A"/>
                          </a:solidFill>
                          <a:effectLst/>
                          <a:latin typeface="Calibri"/>
                        </a:rPr>
                        <a:t>19,85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94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Volunteer/NTO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~8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/>
                        <a:t>~5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~13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E46C0A"/>
                          </a:solidFill>
                          <a:effectLst/>
                          <a:latin typeface="Calibri"/>
                        </a:rPr>
                        <a:t>6,57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94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ISSF Costs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~3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/>
                        <a:t>~3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~9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E46C0A"/>
                          </a:solidFill>
                          <a:effectLst/>
                          <a:latin typeface="Calibri"/>
                        </a:rPr>
                        <a:t>9,11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94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Transportation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~2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/>
                        <a:t>~2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~6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E46C0A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94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ISSF Results Provider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~2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/>
                        <a:t>~2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~2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E46C0A"/>
                          </a:solidFill>
                          <a:effectLst/>
                          <a:latin typeface="Calibri"/>
                        </a:rPr>
                        <a:t>4,71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94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Doping Tests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~2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/>
                        <a:t>~2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~5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E46C0A"/>
                          </a:solidFill>
                          <a:effectLst/>
                          <a:latin typeface="Calibri"/>
                        </a:rPr>
                        <a:t>3,18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94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~1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/>
                        <a:t>~1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5-8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~4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E46C0A"/>
                          </a:solidFill>
                          <a:effectLst/>
                          <a:latin typeface="Calibri"/>
                        </a:rPr>
                        <a:t>5,98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94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Range repairs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~1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/>
                        <a:t>~1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~4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E46C0A"/>
                          </a:solidFill>
                          <a:effectLst/>
                          <a:latin typeface="Calibri"/>
                        </a:rPr>
                        <a:t>3,32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94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Protocol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~5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/>
                        <a:t>~4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~13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E46C0A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94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Miscellaneous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~41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/>
                        <a:t>~44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15-20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~2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E46C0A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147CDD2-55A5-37A2-9E04-09DF06D4C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A96B-06D4-4321-AAF2-35B388814FAB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7295838"/>
      </p:ext>
    </p:extLst>
  </p:cSld>
  <p:clrMapOvr>
    <a:masterClrMapping/>
  </p:clrMapOvr>
</p:sld>
</file>

<file path=ppt/theme/theme1.xml><?xml version="1.0" encoding="utf-8"?>
<a:theme xmlns:a="http://schemas.openxmlformats.org/drawingml/2006/main" name="ISSF_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26368af-c00b-4199-ba06-edbc3c0ae1c4">
      <UserInfo>
        <DisplayName>Andreas Friedrich</DisplayName>
        <AccountId>12</AccountId>
        <AccountType/>
      </UserInfo>
    </SharedWithUsers>
    <lcf76f155ced4ddcb4097134ff3c332f xmlns="e7a05ee2-0c68-4772-b6bf-49d2b3d4b500">
      <Terms xmlns="http://schemas.microsoft.com/office/infopath/2007/PartnerControls"/>
    </lcf76f155ced4ddcb4097134ff3c332f>
    <TaxCatchAll xmlns="926368af-c00b-4199-ba06-edbc3c0ae1c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44F015CFF2E2249A824B3634DBA52DD" ma:contentTypeVersion="17" ma:contentTypeDescription="Ein neues Dokument erstellen." ma:contentTypeScope="" ma:versionID="9ba974f2e81713937d6556585da346c0">
  <xsd:schema xmlns:xsd="http://www.w3.org/2001/XMLSchema" xmlns:xs="http://www.w3.org/2001/XMLSchema" xmlns:p="http://schemas.microsoft.com/office/2006/metadata/properties" xmlns:ns2="e7a05ee2-0c68-4772-b6bf-49d2b3d4b500" xmlns:ns3="926368af-c00b-4199-ba06-edbc3c0ae1c4" targetNamespace="http://schemas.microsoft.com/office/2006/metadata/properties" ma:root="true" ma:fieldsID="5da7a2223a597548453acd5e854c3e23" ns2:_="" ns3:_="">
    <xsd:import namespace="e7a05ee2-0c68-4772-b6bf-49d2b3d4b500"/>
    <xsd:import namespace="926368af-c00b-4199-ba06-edbc3c0ae1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a05ee2-0c68-4772-b6bf-49d2b3d4b5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fcd760fa-8e23-49ee-a0f1-1a4661372a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6368af-c00b-4199-ba06-edbc3c0ae1c4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1df2fd4b-c37b-43ab-b9e2-862c669b91f3}" ma:internalName="TaxCatchAll" ma:showField="CatchAllData" ma:web="926368af-c00b-4199-ba06-edbc3c0ae1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691967-1545-4AF0-A352-043250E4E1A3}">
  <ds:schemaRefs>
    <ds:schemaRef ds:uri="926368af-c00b-4199-ba06-edbc3c0ae1c4"/>
    <ds:schemaRef ds:uri="e7a05ee2-0c68-4772-b6bf-49d2b3d4b500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7522E23-C430-48B1-9883-65E33996A9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DF68C8-0571-42C6-9294-8F7E2CAD73C5}">
  <ds:schemaRefs>
    <ds:schemaRef ds:uri="926368af-c00b-4199-ba06-edbc3c0ae1c4"/>
    <ds:schemaRef ds:uri="e7a05ee2-0c68-4772-b6bf-49d2b3d4b50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1528</Words>
  <Application>Microsoft Office PowerPoint</Application>
  <PresentationFormat>Bildschirmpräsentation (4:3)</PresentationFormat>
  <Paragraphs>433</Paragraphs>
  <Slides>16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Calibri</vt:lpstr>
      <vt:lpstr>ISSFFONT</vt:lpstr>
      <vt:lpstr>ISSFFONT</vt:lpstr>
      <vt:lpstr>ISSF_Template</vt:lpstr>
      <vt:lpstr>PowerPoint-Präsentation</vt:lpstr>
      <vt:lpstr>2023 ISSF Championships</vt:lpstr>
      <vt:lpstr>2023 WCH, WC AND JWC PARTICIPATION</vt:lpstr>
      <vt:lpstr>2023 WCH, WC AND JWC PARTICIPATION</vt:lpstr>
      <vt:lpstr>Venue ownership &amp; control</vt:lpstr>
      <vt:lpstr>Financial outcomes</vt:lpstr>
      <vt:lpstr>income (%)</vt:lpstr>
      <vt:lpstr>Income comments</vt:lpstr>
      <vt:lpstr>expenses (%)</vt:lpstr>
      <vt:lpstr>Expense comments</vt:lpstr>
      <vt:lpstr>2023 organizer’s reports</vt:lpstr>
      <vt:lpstr>Summary of the 2023 ISSF Championship season and Championship Objectives for 2024ff.</vt:lpstr>
      <vt:lpstr>Summary of the 2023 ISSF Championship season and Championship Objectives for 2024ff.</vt:lpstr>
      <vt:lpstr>Summary of the 2023 ISSF Championship season and Championship Objectives for 2024ff.</vt:lpstr>
      <vt:lpstr>Summary of the 2023 ISSF Championship season and Championship Objectives for 2024ff.</vt:lpstr>
      <vt:lpstr>2023 issf championship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Sarah Galonska</dc:creator>
  <cp:lastModifiedBy>Andreas Friedrich</cp:lastModifiedBy>
  <cp:revision>1</cp:revision>
  <dcterms:created xsi:type="dcterms:W3CDTF">2016-04-14T10:22:20Z</dcterms:created>
  <dcterms:modified xsi:type="dcterms:W3CDTF">2023-12-02T11:16:28Z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plianceAssetId">
    <vt:lpwstr/>
  </property>
  <property fmtid="{D5CDD505-2E9C-101B-9397-08002B2CF9AE}" pid="3" name="TriggerFlowInfo">
    <vt:lpwstr/>
  </property>
  <property fmtid="{D5CDD505-2E9C-101B-9397-08002B2CF9AE}" pid="4" name="_ExtendedDescription">
    <vt:lpwstr/>
  </property>
  <property fmtid="{D5CDD505-2E9C-101B-9397-08002B2CF9AE}" pid="5" name="MediaServiceImageTags">
    <vt:lpwstr/>
  </property>
  <property fmtid="{D5CDD505-2E9C-101B-9397-08002B2CF9AE}" pid="6" name="ContentTypeId">
    <vt:lpwstr>0x010100244F015CFF2E2249A824B3634DBA52DD</vt:lpwstr>
  </property>
</Properties>
</file>